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311" r:id="rId4"/>
    <p:sldId id="296" r:id="rId5"/>
    <p:sldId id="294" r:id="rId6"/>
    <p:sldId id="298" r:id="rId7"/>
    <p:sldId id="299" r:id="rId8"/>
    <p:sldId id="300" r:id="rId9"/>
    <p:sldId id="297" r:id="rId10"/>
    <p:sldId id="265" r:id="rId11"/>
    <p:sldId id="301" r:id="rId12"/>
    <p:sldId id="303" r:id="rId13"/>
    <p:sldId id="302" r:id="rId14"/>
    <p:sldId id="308" r:id="rId15"/>
    <p:sldId id="304" r:id="rId16"/>
    <p:sldId id="295" r:id="rId17"/>
    <p:sldId id="310" r:id="rId18"/>
    <p:sldId id="309" r:id="rId19"/>
    <p:sldId id="286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elios-Cond-Light" panose="020B7200000000000000"/>
      <p:regular r:id="rId27"/>
    </p:embeddedFont>
    <p:embeddedFont>
      <p:font typeface="HeliosLight" panose="020B7200000000000000"/>
      <p:regular r:id="rId28"/>
      <p:italic r:id="rId29"/>
    </p:embeddedFont>
    <p:embeddedFont>
      <p:font typeface="Helvetica Neue" panose="02000806000000020004" pitchFamily="2" charset="-52"/>
      <p:bold r:id="rId30"/>
    </p:embeddedFont>
    <p:embeddedFont>
      <p:font typeface="Montserrat" panose="00000500000000000000" pitchFamily="2" charset="-52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6B9B8"/>
    <a:srgbClr val="93CDDD"/>
    <a:srgbClr val="03718C"/>
    <a:srgbClr val="1C9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3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7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2275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0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4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9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2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1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6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8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BDD9E-AD19-49B2-978C-1C583F9CEA41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59B9-EC44-4602-94B1-81ED8AAA63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5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0" y="0"/>
            <a:ext cx="941662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72098" y="0"/>
            <a:ext cx="6819901" cy="6858000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373270" y="698168"/>
            <a:ext cx="2389094" cy="394032"/>
            <a:chOff x="2379663" y="2573338"/>
            <a:chExt cx="2589213" cy="427038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3014663" y="2676526"/>
              <a:ext cx="1954213" cy="220663"/>
            </a:xfrm>
            <a:custGeom>
              <a:avLst/>
              <a:gdLst>
                <a:gd name="T0" fmla="*/ 572 w 5420"/>
                <a:gd name="T1" fmla="*/ 597 h 612"/>
                <a:gd name="T2" fmla="*/ 458 w 5420"/>
                <a:gd name="T3" fmla="*/ 218 h 612"/>
                <a:gd name="T4" fmla="*/ 280 w 5420"/>
                <a:gd name="T5" fmla="*/ 489 h 612"/>
                <a:gd name="T6" fmla="*/ 115 w 5420"/>
                <a:gd name="T7" fmla="*/ 597 h 612"/>
                <a:gd name="T8" fmla="*/ 0 w 5420"/>
                <a:gd name="T9" fmla="*/ 12 h 612"/>
                <a:gd name="T10" fmla="*/ 287 w 5420"/>
                <a:gd name="T11" fmla="*/ 289 h 612"/>
                <a:gd name="T12" fmla="*/ 572 w 5420"/>
                <a:gd name="T13" fmla="*/ 12 h 612"/>
                <a:gd name="T14" fmla="*/ 5304 w 5420"/>
                <a:gd name="T15" fmla="*/ 293 h 612"/>
                <a:gd name="T16" fmla="*/ 5106 w 5420"/>
                <a:gd name="T17" fmla="*/ 206 h 612"/>
                <a:gd name="T18" fmla="*/ 5304 w 5420"/>
                <a:gd name="T19" fmla="*/ 120 h 612"/>
                <a:gd name="T20" fmla="*/ 5117 w 5420"/>
                <a:gd name="T21" fmla="*/ 381 h 612"/>
                <a:gd name="T22" fmla="*/ 5104 w 5420"/>
                <a:gd name="T23" fmla="*/ 597 h 612"/>
                <a:gd name="T24" fmla="*/ 5304 w 5420"/>
                <a:gd name="T25" fmla="*/ 394 h 612"/>
                <a:gd name="T26" fmla="*/ 5420 w 5420"/>
                <a:gd name="T27" fmla="*/ 597 h 612"/>
                <a:gd name="T28" fmla="*/ 5186 w 5420"/>
                <a:gd name="T29" fmla="*/ 12 h 612"/>
                <a:gd name="T30" fmla="*/ 1294 w 5420"/>
                <a:gd name="T31" fmla="*/ 290 h 612"/>
                <a:gd name="T32" fmla="*/ 1450 w 5420"/>
                <a:gd name="T33" fmla="*/ 120 h 612"/>
                <a:gd name="T34" fmla="*/ 1254 w 5420"/>
                <a:gd name="T35" fmla="*/ 486 h 612"/>
                <a:gd name="T36" fmla="*/ 1628 w 5420"/>
                <a:gd name="T37" fmla="*/ 597 h 612"/>
                <a:gd name="T38" fmla="*/ 1565 w 5420"/>
                <a:gd name="T39" fmla="*/ 486 h 612"/>
                <a:gd name="T40" fmla="*/ 1179 w 5420"/>
                <a:gd name="T41" fmla="*/ 12 h 612"/>
                <a:gd name="T42" fmla="*/ 1131 w 5420"/>
                <a:gd name="T43" fmla="*/ 486 h 612"/>
                <a:gd name="T44" fmla="*/ 1074 w 5420"/>
                <a:gd name="T45" fmla="*/ 597 h 612"/>
                <a:gd name="T46" fmla="*/ 4783 w 5420"/>
                <a:gd name="T47" fmla="*/ 597 h 612"/>
                <a:gd name="T48" fmla="*/ 4533 w 5420"/>
                <a:gd name="T49" fmla="*/ 597 h 612"/>
                <a:gd name="T50" fmla="*/ 4445 w 5420"/>
                <a:gd name="T51" fmla="*/ 12 h 612"/>
                <a:gd name="T52" fmla="*/ 4560 w 5420"/>
                <a:gd name="T53" fmla="*/ 370 h 612"/>
                <a:gd name="T54" fmla="*/ 4899 w 5420"/>
                <a:gd name="T55" fmla="*/ 12 h 612"/>
                <a:gd name="T56" fmla="*/ 4783 w 5420"/>
                <a:gd name="T57" fmla="*/ 597 h 612"/>
                <a:gd name="T58" fmla="*/ 4381 w 5420"/>
                <a:gd name="T59" fmla="*/ 122 h 612"/>
                <a:gd name="T60" fmla="*/ 4164 w 5420"/>
                <a:gd name="T61" fmla="*/ 597 h 612"/>
                <a:gd name="T62" fmla="*/ 4048 w 5420"/>
                <a:gd name="T63" fmla="*/ 12 h 612"/>
                <a:gd name="T64" fmla="*/ 3663 w 5420"/>
                <a:gd name="T65" fmla="*/ 496 h 612"/>
                <a:gd name="T66" fmla="*/ 3663 w 5420"/>
                <a:gd name="T67" fmla="*/ 112 h 612"/>
                <a:gd name="T68" fmla="*/ 3663 w 5420"/>
                <a:gd name="T69" fmla="*/ 496 h 612"/>
                <a:gd name="T70" fmla="*/ 3360 w 5420"/>
                <a:gd name="T71" fmla="*/ 304 h 612"/>
                <a:gd name="T72" fmla="*/ 3967 w 5420"/>
                <a:gd name="T73" fmla="*/ 304 h 612"/>
                <a:gd name="T74" fmla="*/ 2777 w 5420"/>
                <a:gd name="T75" fmla="*/ 597 h 612"/>
                <a:gd name="T76" fmla="*/ 2881 w 5420"/>
                <a:gd name="T77" fmla="*/ 358 h 612"/>
                <a:gd name="T78" fmla="*/ 3278 w 5420"/>
                <a:gd name="T79" fmla="*/ 12 h 612"/>
                <a:gd name="T80" fmla="*/ 3164 w 5420"/>
                <a:gd name="T81" fmla="*/ 597 h 612"/>
                <a:gd name="T82" fmla="*/ 2995 w 5420"/>
                <a:gd name="T83" fmla="*/ 122 h 612"/>
                <a:gd name="T84" fmla="*/ 2777 w 5420"/>
                <a:gd name="T85" fmla="*/ 597 h 612"/>
                <a:gd name="T86" fmla="*/ 2563 w 5420"/>
                <a:gd name="T87" fmla="*/ 384 h 612"/>
                <a:gd name="T88" fmla="*/ 2403 w 5420"/>
                <a:gd name="T89" fmla="*/ 384 h 612"/>
                <a:gd name="T90" fmla="*/ 2599 w 5420"/>
                <a:gd name="T91" fmla="*/ 491 h 612"/>
                <a:gd name="T92" fmla="*/ 2331 w 5420"/>
                <a:gd name="T93" fmla="*/ 597 h 612"/>
                <a:gd name="T94" fmla="*/ 2411 w 5420"/>
                <a:gd name="T95" fmla="*/ 12 h 612"/>
                <a:gd name="T96" fmla="*/ 2760 w 5420"/>
                <a:gd name="T97" fmla="*/ 597 h 612"/>
                <a:gd name="T98" fmla="*/ 2035 w 5420"/>
                <a:gd name="T99" fmla="*/ 597 h 612"/>
                <a:gd name="T100" fmla="*/ 1784 w 5420"/>
                <a:gd name="T101" fmla="*/ 597 h 612"/>
                <a:gd name="T102" fmla="*/ 1697 w 5420"/>
                <a:gd name="T103" fmla="*/ 12 h 612"/>
                <a:gd name="T104" fmla="*/ 1812 w 5420"/>
                <a:gd name="T105" fmla="*/ 370 h 612"/>
                <a:gd name="T106" fmla="*/ 2150 w 5420"/>
                <a:gd name="T107" fmla="*/ 12 h 612"/>
                <a:gd name="T108" fmla="*/ 2035 w 5420"/>
                <a:gd name="T109" fmla="*/ 597 h 612"/>
                <a:gd name="T110" fmla="*/ 1019 w 5420"/>
                <a:gd name="T111" fmla="*/ 486 h 612"/>
                <a:gd name="T112" fmla="*/ 657 w 5420"/>
                <a:gd name="T113" fmla="*/ 597 h 612"/>
                <a:gd name="T114" fmla="*/ 1015 w 5420"/>
                <a:gd name="T115" fmla="*/ 12 h 612"/>
                <a:gd name="T116" fmla="*/ 773 w 5420"/>
                <a:gd name="T117" fmla="*/ 122 h 612"/>
                <a:gd name="T118" fmla="*/ 994 w 5420"/>
                <a:gd name="T119" fmla="*/ 247 h 612"/>
                <a:gd name="T120" fmla="*/ 773 w 5420"/>
                <a:gd name="T121" fmla="*/ 35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20" h="612">
                  <a:moveTo>
                    <a:pt x="572" y="12"/>
                  </a:moveTo>
                  <a:lnTo>
                    <a:pt x="572" y="597"/>
                  </a:lnTo>
                  <a:lnTo>
                    <a:pt x="458" y="597"/>
                  </a:lnTo>
                  <a:lnTo>
                    <a:pt x="458" y="218"/>
                  </a:lnTo>
                  <a:lnTo>
                    <a:pt x="293" y="489"/>
                  </a:lnTo>
                  <a:lnTo>
                    <a:pt x="280" y="489"/>
                  </a:lnTo>
                  <a:lnTo>
                    <a:pt x="115" y="218"/>
                  </a:lnTo>
                  <a:lnTo>
                    <a:pt x="115" y="597"/>
                  </a:lnTo>
                  <a:lnTo>
                    <a:pt x="0" y="597"/>
                  </a:lnTo>
                  <a:lnTo>
                    <a:pt x="0" y="12"/>
                  </a:lnTo>
                  <a:lnTo>
                    <a:pt x="119" y="12"/>
                  </a:lnTo>
                  <a:lnTo>
                    <a:pt x="287" y="289"/>
                  </a:lnTo>
                  <a:lnTo>
                    <a:pt x="454" y="12"/>
                  </a:lnTo>
                  <a:lnTo>
                    <a:pt x="572" y="12"/>
                  </a:lnTo>
                  <a:close/>
                  <a:moveTo>
                    <a:pt x="5304" y="120"/>
                  </a:moveTo>
                  <a:lnTo>
                    <a:pt x="5304" y="293"/>
                  </a:lnTo>
                  <a:lnTo>
                    <a:pt x="5186" y="293"/>
                  </a:lnTo>
                  <a:cubicBezTo>
                    <a:pt x="5139" y="293"/>
                    <a:pt x="5106" y="251"/>
                    <a:pt x="5106" y="206"/>
                  </a:cubicBezTo>
                  <a:cubicBezTo>
                    <a:pt x="5106" y="161"/>
                    <a:pt x="5139" y="120"/>
                    <a:pt x="5186" y="120"/>
                  </a:cubicBezTo>
                  <a:lnTo>
                    <a:pt x="5304" y="120"/>
                  </a:lnTo>
                  <a:close/>
                  <a:moveTo>
                    <a:pt x="4991" y="206"/>
                  </a:moveTo>
                  <a:cubicBezTo>
                    <a:pt x="4991" y="285"/>
                    <a:pt x="5043" y="355"/>
                    <a:pt x="5117" y="381"/>
                  </a:cubicBezTo>
                  <a:lnTo>
                    <a:pt x="4975" y="597"/>
                  </a:lnTo>
                  <a:lnTo>
                    <a:pt x="5104" y="597"/>
                  </a:lnTo>
                  <a:lnTo>
                    <a:pt x="5238" y="394"/>
                  </a:lnTo>
                  <a:lnTo>
                    <a:pt x="5304" y="394"/>
                  </a:lnTo>
                  <a:lnTo>
                    <a:pt x="5304" y="597"/>
                  </a:lnTo>
                  <a:lnTo>
                    <a:pt x="5420" y="597"/>
                  </a:lnTo>
                  <a:lnTo>
                    <a:pt x="5420" y="12"/>
                  </a:lnTo>
                  <a:lnTo>
                    <a:pt x="5186" y="12"/>
                  </a:lnTo>
                  <a:cubicBezTo>
                    <a:pt x="5078" y="12"/>
                    <a:pt x="4991" y="97"/>
                    <a:pt x="4991" y="206"/>
                  </a:cubicBezTo>
                  <a:close/>
                  <a:moveTo>
                    <a:pt x="1294" y="290"/>
                  </a:moveTo>
                  <a:lnTo>
                    <a:pt x="1294" y="120"/>
                  </a:lnTo>
                  <a:lnTo>
                    <a:pt x="1450" y="120"/>
                  </a:lnTo>
                  <a:lnTo>
                    <a:pt x="1450" y="486"/>
                  </a:lnTo>
                  <a:lnTo>
                    <a:pt x="1254" y="486"/>
                  </a:lnTo>
                  <a:cubicBezTo>
                    <a:pt x="1281" y="440"/>
                    <a:pt x="1294" y="375"/>
                    <a:pt x="1294" y="290"/>
                  </a:cubicBezTo>
                  <a:close/>
                  <a:moveTo>
                    <a:pt x="1628" y="597"/>
                  </a:moveTo>
                  <a:lnTo>
                    <a:pt x="1628" y="486"/>
                  </a:lnTo>
                  <a:lnTo>
                    <a:pt x="1565" y="486"/>
                  </a:lnTo>
                  <a:lnTo>
                    <a:pt x="1565" y="12"/>
                  </a:lnTo>
                  <a:lnTo>
                    <a:pt x="1179" y="12"/>
                  </a:lnTo>
                  <a:lnTo>
                    <a:pt x="1179" y="289"/>
                  </a:lnTo>
                  <a:cubicBezTo>
                    <a:pt x="1179" y="375"/>
                    <a:pt x="1163" y="441"/>
                    <a:pt x="1131" y="486"/>
                  </a:cubicBezTo>
                  <a:lnTo>
                    <a:pt x="1074" y="486"/>
                  </a:lnTo>
                  <a:lnTo>
                    <a:pt x="1074" y="597"/>
                  </a:lnTo>
                  <a:lnTo>
                    <a:pt x="1628" y="597"/>
                  </a:lnTo>
                  <a:close/>
                  <a:moveTo>
                    <a:pt x="4783" y="597"/>
                  </a:moveTo>
                  <a:lnTo>
                    <a:pt x="4783" y="240"/>
                  </a:lnTo>
                  <a:lnTo>
                    <a:pt x="4533" y="597"/>
                  </a:lnTo>
                  <a:lnTo>
                    <a:pt x="4445" y="597"/>
                  </a:lnTo>
                  <a:lnTo>
                    <a:pt x="4445" y="12"/>
                  </a:lnTo>
                  <a:lnTo>
                    <a:pt x="4560" y="12"/>
                  </a:lnTo>
                  <a:lnTo>
                    <a:pt x="4560" y="370"/>
                  </a:lnTo>
                  <a:lnTo>
                    <a:pt x="4811" y="12"/>
                  </a:lnTo>
                  <a:lnTo>
                    <a:pt x="4899" y="12"/>
                  </a:lnTo>
                  <a:lnTo>
                    <a:pt x="4899" y="597"/>
                  </a:lnTo>
                  <a:lnTo>
                    <a:pt x="4783" y="597"/>
                  </a:lnTo>
                  <a:close/>
                  <a:moveTo>
                    <a:pt x="4381" y="12"/>
                  </a:moveTo>
                  <a:lnTo>
                    <a:pt x="4381" y="122"/>
                  </a:lnTo>
                  <a:lnTo>
                    <a:pt x="4164" y="122"/>
                  </a:lnTo>
                  <a:lnTo>
                    <a:pt x="4164" y="597"/>
                  </a:lnTo>
                  <a:lnTo>
                    <a:pt x="4048" y="597"/>
                  </a:lnTo>
                  <a:lnTo>
                    <a:pt x="4048" y="12"/>
                  </a:lnTo>
                  <a:lnTo>
                    <a:pt x="4381" y="12"/>
                  </a:lnTo>
                  <a:close/>
                  <a:moveTo>
                    <a:pt x="3663" y="496"/>
                  </a:moveTo>
                  <a:cubicBezTo>
                    <a:pt x="3774" y="496"/>
                    <a:pt x="3852" y="414"/>
                    <a:pt x="3852" y="304"/>
                  </a:cubicBezTo>
                  <a:cubicBezTo>
                    <a:pt x="3852" y="195"/>
                    <a:pt x="3774" y="112"/>
                    <a:pt x="3663" y="112"/>
                  </a:cubicBezTo>
                  <a:cubicBezTo>
                    <a:pt x="3553" y="112"/>
                    <a:pt x="3475" y="195"/>
                    <a:pt x="3475" y="304"/>
                  </a:cubicBezTo>
                  <a:cubicBezTo>
                    <a:pt x="3475" y="414"/>
                    <a:pt x="3553" y="496"/>
                    <a:pt x="3663" y="496"/>
                  </a:cubicBezTo>
                  <a:close/>
                  <a:moveTo>
                    <a:pt x="3663" y="608"/>
                  </a:moveTo>
                  <a:cubicBezTo>
                    <a:pt x="3492" y="608"/>
                    <a:pt x="3360" y="475"/>
                    <a:pt x="3360" y="304"/>
                  </a:cubicBezTo>
                  <a:cubicBezTo>
                    <a:pt x="3360" y="133"/>
                    <a:pt x="3492" y="0"/>
                    <a:pt x="3663" y="0"/>
                  </a:cubicBezTo>
                  <a:cubicBezTo>
                    <a:pt x="3834" y="0"/>
                    <a:pt x="3967" y="133"/>
                    <a:pt x="3967" y="304"/>
                  </a:cubicBezTo>
                  <a:cubicBezTo>
                    <a:pt x="3967" y="475"/>
                    <a:pt x="3834" y="608"/>
                    <a:pt x="3663" y="608"/>
                  </a:cubicBezTo>
                  <a:close/>
                  <a:moveTo>
                    <a:pt x="2777" y="597"/>
                  </a:moveTo>
                  <a:lnTo>
                    <a:pt x="2777" y="490"/>
                  </a:lnTo>
                  <a:cubicBezTo>
                    <a:pt x="2869" y="503"/>
                    <a:pt x="2881" y="432"/>
                    <a:pt x="2881" y="358"/>
                  </a:cubicBezTo>
                  <a:lnTo>
                    <a:pt x="2881" y="12"/>
                  </a:lnTo>
                  <a:lnTo>
                    <a:pt x="3278" y="12"/>
                  </a:lnTo>
                  <a:lnTo>
                    <a:pt x="3278" y="597"/>
                  </a:lnTo>
                  <a:lnTo>
                    <a:pt x="3164" y="597"/>
                  </a:lnTo>
                  <a:lnTo>
                    <a:pt x="3164" y="122"/>
                  </a:lnTo>
                  <a:lnTo>
                    <a:pt x="2995" y="122"/>
                  </a:lnTo>
                  <a:lnTo>
                    <a:pt x="2995" y="354"/>
                  </a:lnTo>
                  <a:cubicBezTo>
                    <a:pt x="2995" y="497"/>
                    <a:pt x="2944" y="612"/>
                    <a:pt x="2777" y="597"/>
                  </a:cubicBezTo>
                  <a:close/>
                  <a:moveTo>
                    <a:pt x="2403" y="384"/>
                  </a:moveTo>
                  <a:lnTo>
                    <a:pt x="2563" y="384"/>
                  </a:lnTo>
                  <a:lnTo>
                    <a:pt x="2483" y="145"/>
                  </a:lnTo>
                  <a:lnTo>
                    <a:pt x="2403" y="384"/>
                  </a:lnTo>
                  <a:close/>
                  <a:moveTo>
                    <a:pt x="2634" y="597"/>
                  </a:moveTo>
                  <a:lnTo>
                    <a:pt x="2599" y="491"/>
                  </a:lnTo>
                  <a:lnTo>
                    <a:pt x="2366" y="491"/>
                  </a:lnTo>
                  <a:lnTo>
                    <a:pt x="2331" y="597"/>
                  </a:lnTo>
                  <a:lnTo>
                    <a:pt x="2207" y="597"/>
                  </a:lnTo>
                  <a:lnTo>
                    <a:pt x="2411" y="12"/>
                  </a:lnTo>
                  <a:lnTo>
                    <a:pt x="2554" y="12"/>
                  </a:lnTo>
                  <a:lnTo>
                    <a:pt x="2760" y="597"/>
                  </a:lnTo>
                  <a:lnTo>
                    <a:pt x="2634" y="597"/>
                  </a:lnTo>
                  <a:close/>
                  <a:moveTo>
                    <a:pt x="2035" y="597"/>
                  </a:moveTo>
                  <a:lnTo>
                    <a:pt x="2035" y="240"/>
                  </a:lnTo>
                  <a:lnTo>
                    <a:pt x="1784" y="597"/>
                  </a:lnTo>
                  <a:lnTo>
                    <a:pt x="1697" y="597"/>
                  </a:lnTo>
                  <a:lnTo>
                    <a:pt x="1697" y="12"/>
                  </a:lnTo>
                  <a:lnTo>
                    <a:pt x="1812" y="12"/>
                  </a:lnTo>
                  <a:lnTo>
                    <a:pt x="1812" y="370"/>
                  </a:lnTo>
                  <a:lnTo>
                    <a:pt x="2062" y="12"/>
                  </a:lnTo>
                  <a:lnTo>
                    <a:pt x="2150" y="12"/>
                  </a:lnTo>
                  <a:lnTo>
                    <a:pt x="2150" y="597"/>
                  </a:lnTo>
                  <a:lnTo>
                    <a:pt x="2035" y="597"/>
                  </a:lnTo>
                  <a:close/>
                  <a:moveTo>
                    <a:pt x="773" y="486"/>
                  </a:moveTo>
                  <a:lnTo>
                    <a:pt x="1019" y="486"/>
                  </a:lnTo>
                  <a:lnTo>
                    <a:pt x="1019" y="597"/>
                  </a:lnTo>
                  <a:lnTo>
                    <a:pt x="657" y="597"/>
                  </a:lnTo>
                  <a:lnTo>
                    <a:pt x="657" y="12"/>
                  </a:lnTo>
                  <a:lnTo>
                    <a:pt x="1015" y="12"/>
                  </a:lnTo>
                  <a:lnTo>
                    <a:pt x="1015" y="122"/>
                  </a:lnTo>
                  <a:lnTo>
                    <a:pt x="773" y="122"/>
                  </a:lnTo>
                  <a:lnTo>
                    <a:pt x="773" y="247"/>
                  </a:lnTo>
                  <a:lnTo>
                    <a:pt x="994" y="247"/>
                  </a:lnTo>
                  <a:lnTo>
                    <a:pt x="994" y="355"/>
                  </a:lnTo>
                  <a:lnTo>
                    <a:pt x="773" y="355"/>
                  </a:lnTo>
                  <a:lnTo>
                    <a:pt x="773" y="4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79663" y="2573338"/>
              <a:ext cx="212725" cy="338138"/>
            </a:xfrm>
            <a:custGeom>
              <a:avLst/>
              <a:gdLst>
                <a:gd name="T0" fmla="*/ 592 w 592"/>
                <a:gd name="T1" fmla="*/ 608 h 935"/>
                <a:gd name="T2" fmla="*/ 592 w 592"/>
                <a:gd name="T3" fmla="*/ 0 h 935"/>
                <a:gd name="T4" fmla="*/ 200 w 592"/>
                <a:gd name="T5" fmla="*/ 0 h 935"/>
                <a:gd name="T6" fmla="*/ 0 w 592"/>
                <a:gd name="T7" fmla="*/ 200 h 935"/>
                <a:gd name="T8" fmla="*/ 0 w 592"/>
                <a:gd name="T9" fmla="*/ 935 h 935"/>
                <a:gd name="T10" fmla="*/ 592 w 592"/>
                <a:gd name="T11" fmla="*/ 608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2" h="935">
                  <a:moveTo>
                    <a:pt x="592" y="608"/>
                  </a:moveTo>
                  <a:lnTo>
                    <a:pt x="592" y="0"/>
                  </a:lnTo>
                  <a:lnTo>
                    <a:pt x="200" y="0"/>
                  </a:lnTo>
                  <a:cubicBezTo>
                    <a:pt x="90" y="0"/>
                    <a:pt x="0" y="90"/>
                    <a:pt x="0" y="200"/>
                  </a:cubicBezTo>
                  <a:lnTo>
                    <a:pt x="0" y="935"/>
                  </a:lnTo>
                  <a:lnTo>
                    <a:pt x="592" y="608"/>
                  </a:lnTo>
                  <a:close/>
                </a:path>
              </a:pathLst>
            </a:custGeom>
            <a:solidFill>
              <a:srgbClr val="FAC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379663" y="2573338"/>
              <a:ext cx="427038" cy="427038"/>
            </a:xfrm>
            <a:custGeom>
              <a:avLst/>
              <a:gdLst>
                <a:gd name="T0" fmla="*/ 592 w 1183"/>
                <a:gd name="T1" fmla="*/ 0 h 1183"/>
                <a:gd name="T2" fmla="*/ 592 w 1183"/>
                <a:gd name="T3" fmla="*/ 608 h 1183"/>
                <a:gd name="T4" fmla="*/ 0 w 1183"/>
                <a:gd name="T5" fmla="*/ 935 h 1183"/>
                <a:gd name="T6" fmla="*/ 0 w 1183"/>
                <a:gd name="T7" fmla="*/ 983 h 1183"/>
                <a:gd name="T8" fmla="*/ 200 w 1183"/>
                <a:gd name="T9" fmla="*/ 1183 h 1183"/>
                <a:gd name="T10" fmla="*/ 983 w 1183"/>
                <a:gd name="T11" fmla="*/ 1183 h 1183"/>
                <a:gd name="T12" fmla="*/ 1183 w 1183"/>
                <a:gd name="T13" fmla="*/ 983 h 1183"/>
                <a:gd name="T14" fmla="*/ 1183 w 1183"/>
                <a:gd name="T15" fmla="*/ 200 h 1183"/>
                <a:gd name="T16" fmla="*/ 983 w 1183"/>
                <a:gd name="T17" fmla="*/ 0 h 1183"/>
                <a:gd name="T18" fmla="*/ 592 w 1183"/>
                <a:gd name="T19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3" h="1183">
                  <a:moveTo>
                    <a:pt x="592" y="0"/>
                  </a:moveTo>
                  <a:lnTo>
                    <a:pt x="592" y="608"/>
                  </a:lnTo>
                  <a:lnTo>
                    <a:pt x="0" y="935"/>
                  </a:lnTo>
                  <a:lnTo>
                    <a:pt x="0" y="983"/>
                  </a:lnTo>
                  <a:cubicBezTo>
                    <a:pt x="0" y="1093"/>
                    <a:pt x="90" y="1183"/>
                    <a:pt x="200" y="1183"/>
                  </a:cubicBezTo>
                  <a:lnTo>
                    <a:pt x="983" y="1183"/>
                  </a:lnTo>
                  <a:cubicBezTo>
                    <a:pt x="1093" y="1183"/>
                    <a:pt x="1183" y="1093"/>
                    <a:pt x="1183" y="983"/>
                  </a:cubicBezTo>
                  <a:lnTo>
                    <a:pt x="1183" y="200"/>
                  </a:lnTo>
                  <a:cubicBezTo>
                    <a:pt x="1183" y="90"/>
                    <a:pt x="1093" y="0"/>
                    <a:pt x="983" y="0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rgbClr val="005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2422526" y="2614613"/>
              <a:ext cx="341313" cy="320675"/>
            </a:xfrm>
            <a:custGeom>
              <a:avLst/>
              <a:gdLst>
                <a:gd name="T0" fmla="*/ 472 w 943"/>
                <a:gd name="T1" fmla="*/ 521 h 885"/>
                <a:gd name="T2" fmla="*/ 820 w 943"/>
                <a:gd name="T3" fmla="*/ 716 h 885"/>
                <a:gd name="T4" fmla="*/ 681 w 943"/>
                <a:gd name="T5" fmla="*/ 815 h 885"/>
                <a:gd name="T6" fmla="*/ 673 w 943"/>
                <a:gd name="T7" fmla="*/ 865 h 885"/>
                <a:gd name="T8" fmla="*/ 723 w 943"/>
                <a:gd name="T9" fmla="*/ 874 h 885"/>
                <a:gd name="T10" fmla="*/ 906 w 943"/>
                <a:gd name="T11" fmla="*/ 743 h 885"/>
                <a:gd name="T12" fmla="*/ 921 w 943"/>
                <a:gd name="T13" fmla="*/ 717 h 885"/>
                <a:gd name="T14" fmla="*/ 941 w 943"/>
                <a:gd name="T15" fmla="*/ 491 h 885"/>
                <a:gd name="T16" fmla="*/ 908 w 943"/>
                <a:gd name="T17" fmla="*/ 452 h 885"/>
                <a:gd name="T18" fmla="*/ 870 w 943"/>
                <a:gd name="T19" fmla="*/ 485 h 885"/>
                <a:gd name="T20" fmla="*/ 855 w 943"/>
                <a:gd name="T21" fmla="*/ 654 h 885"/>
                <a:gd name="T22" fmla="*/ 508 w 943"/>
                <a:gd name="T23" fmla="*/ 459 h 885"/>
                <a:gd name="T24" fmla="*/ 508 w 943"/>
                <a:gd name="T25" fmla="*/ 93 h 885"/>
                <a:gd name="T26" fmla="*/ 661 w 943"/>
                <a:gd name="T27" fmla="*/ 163 h 885"/>
                <a:gd name="T28" fmla="*/ 709 w 943"/>
                <a:gd name="T29" fmla="*/ 146 h 885"/>
                <a:gd name="T30" fmla="*/ 691 w 943"/>
                <a:gd name="T31" fmla="*/ 98 h 885"/>
                <a:gd name="T32" fmla="*/ 487 w 943"/>
                <a:gd name="T33" fmla="*/ 4 h 885"/>
                <a:gd name="T34" fmla="*/ 456 w 943"/>
                <a:gd name="T35" fmla="*/ 4 h 885"/>
                <a:gd name="T36" fmla="*/ 252 w 943"/>
                <a:gd name="T37" fmla="*/ 98 h 885"/>
                <a:gd name="T38" fmla="*/ 234 w 943"/>
                <a:gd name="T39" fmla="*/ 146 h 885"/>
                <a:gd name="T40" fmla="*/ 282 w 943"/>
                <a:gd name="T41" fmla="*/ 163 h 885"/>
                <a:gd name="T42" fmla="*/ 435 w 943"/>
                <a:gd name="T43" fmla="*/ 93 h 885"/>
                <a:gd name="T44" fmla="*/ 435 w 943"/>
                <a:gd name="T45" fmla="*/ 459 h 885"/>
                <a:gd name="T46" fmla="*/ 88 w 943"/>
                <a:gd name="T47" fmla="*/ 654 h 885"/>
                <a:gd name="T48" fmla="*/ 74 w 943"/>
                <a:gd name="T49" fmla="*/ 485 h 885"/>
                <a:gd name="T50" fmla="*/ 35 w 943"/>
                <a:gd name="T51" fmla="*/ 452 h 885"/>
                <a:gd name="T52" fmla="*/ 2 w 943"/>
                <a:gd name="T53" fmla="*/ 491 h 885"/>
                <a:gd name="T54" fmla="*/ 22 w 943"/>
                <a:gd name="T55" fmla="*/ 717 h 885"/>
                <a:gd name="T56" fmla="*/ 37 w 943"/>
                <a:gd name="T57" fmla="*/ 743 h 885"/>
                <a:gd name="T58" fmla="*/ 220 w 943"/>
                <a:gd name="T59" fmla="*/ 874 h 885"/>
                <a:gd name="T60" fmla="*/ 270 w 943"/>
                <a:gd name="T61" fmla="*/ 865 h 885"/>
                <a:gd name="T62" fmla="*/ 262 w 943"/>
                <a:gd name="T63" fmla="*/ 815 h 885"/>
                <a:gd name="T64" fmla="*/ 123 w 943"/>
                <a:gd name="T65" fmla="*/ 716 h 885"/>
                <a:gd name="T66" fmla="*/ 472 w 943"/>
                <a:gd name="T67" fmla="*/ 521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3" h="885">
                  <a:moveTo>
                    <a:pt x="472" y="521"/>
                  </a:moveTo>
                  <a:lnTo>
                    <a:pt x="820" y="716"/>
                  </a:lnTo>
                  <a:lnTo>
                    <a:pt x="681" y="815"/>
                  </a:lnTo>
                  <a:cubicBezTo>
                    <a:pt x="665" y="827"/>
                    <a:pt x="661" y="849"/>
                    <a:pt x="673" y="865"/>
                  </a:cubicBezTo>
                  <a:cubicBezTo>
                    <a:pt x="684" y="882"/>
                    <a:pt x="707" y="885"/>
                    <a:pt x="723" y="874"/>
                  </a:cubicBezTo>
                  <a:lnTo>
                    <a:pt x="906" y="743"/>
                  </a:lnTo>
                  <a:cubicBezTo>
                    <a:pt x="915" y="737"/>
                    <a:pt x="920" y="727"/>
                    <a:pt x="921" y="717"/>
                  </a:cubicBezTo>
                  <a:lnTo>
                    <a:pt x="941" y="491"/>
                  </a:lnTo>
                  <a:cubicBezTo>
                    <a:pt x="943" y="471"/>
                    <a:pt x="928" y="454"/>
                    <a:pt x="908" y="452"/>
                  </a:cubicBezTo>
                  <a:cubicBezTo>
                    <a:pt x="889" y="450"/>
                    <a:pt x="871" y="465"/>
                    <a:pt x="870" y="485"/>
                  </a:cubicBezTo>
                  <a:lnTo>
                    <a:pt x="855" y="654"/>
                  </a:lnTo>
                  <a:lnTo>
                    <a:pt x="508" y="459"/>
                  </a:lnTo>
                  <a:lnTo>
                    <a:pt x="508" y="93"/>
                  </a:lnTo>
                  <a:lnTo>
                    <a:pt x="661" y="163"/>
                  </a:lnTo>
                  <a:cubicBezTo>
                    <a:pt x="679" y="172"/>
                    <a:pt x="701" y="164"/>
                    <a:pt x="709" y="146"/>
                  </a:cubicBezTo>
                  <a:cubicBezTo>
                    <a:pt x="717" y="128"/>
                    <a:pt x="709" y="106"/>
                    <a:pt x="691" y="98"/>
                  </a:cubicBezTo>
                  <a:lnTo>
                    <a:pt x="487" y="4"/>
                  </a:lnTo>
                  <a:cubicBezTo>
                    <a:pt x="476" y="0"/>
                    <a:pt x="467" y="0"/>
                    <a:pt x="456" y="4"/>
                  </a:cubicBezTo>
                  <a:lnTo>
                    <a:pt x="252" y="98"/>
                  </a:lnTo>
                  <a:cubicBezTo>
                    <a:pt x="234" y="106"/>
                    <a:pt x="226" y="128"/>
                    <a:pt x="234" y="146"/>
                  </a:cubicBezTo>
                  <a:cubicBezTo>
                    <a:pt x="242" y="164"/>
                    <a:pt x="264" y="172"/>
                    <a:pt x="282" y="163"/>
                  </a:cubicBezTo>
                  <a:lnTo>
                    <a:pt x="435" y="93"/>
                  </a:lnTo>
                  <a:lnTo>
                    <a:pt x="435" y="459"/>
                  </a:lnTo>
                  <a:lnTo>
                    <a:pt x="88" y="654"/>
                  </a:lnTo>
                  <a:lnTo>
                    <a:pt x="74" y="485"/>
                  </a:lnTo>
                  <a:cubicBezTo>
                    <a:pt x="72" y="465"/>
                    <a:pt x="54" y="450"/>
                    <a:pt x="35" y="452"/>
                  </a:cubicBezTo>
                  <a:cubicBezTo>
                    <a:pt x="15" y="454"/>
                    <a:pt x="0" y="471"/>
                    <a:pt x="2" y="491"/>
                  </a:cubicBezTo>
                  <a:lnTo>
                    <a:pt x="22" y="717"/>
                  </a:lnTo>
                  <a:cubicBezTo>
                    <a:pt x="23" y="727"/>
                    <a:pt x="28" y="737"/>
                    <a:pt x="37" y="743"/>
                  </a:cubicBezTo>
                  <a:lnTo>
                    <a:pt x="220" y="874"/>
                  </a:lnTo>
                  <a:cubicBezTo>
                    <a:pt x="236" y="885"/>
                    <a:pt x="259" y="882"/>
                    <a:pt x="270" y="865"/>
                  </a:cubicBezTo>
                  <a:cubicBezTo>
                    <a:pt x="282" y="849"/>
                    <a:pt x="278" y="827"/>
                    <a:pt x="262" y="815"/>
                  </a:cubicBezTo>
                  <a:lnTo>
                    <a:pt x="123" y="716"/>
                  </a:lnTo>
                  <a:lnTo>
                    <a:pt x="472" y="5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</p:grpSp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0265065" y="722456"/>
            <a:ext cx="1304133" cy="274958"/>
          </a:xfrm>
          <a:custGeom>
            <a:avLst/>
            <a:gdLst>
              <a:gd name="T0" fmla="*/ 1223 w 3745"/>
              <a:gd name="T1" fmla="*/ 0 h 784"/>
              <a:gd name="T2" fmla="*/ 1092 w 3745"/>
              <a:gd name="T3" fmla="*/ 769 h 784"/>
              <a:gd name="T4" fmla="*/ 1015 w 3745"/>
              <a:gd name="T5" fmla="*/ 766 h 784"/>
              <a:gd name="T6" fmla="*/ 755 w 3745"/>
              <a:gd name="T7" fmla="*/ 700 h 784"/>
              <a:gd name="T8" fmla="*/ 753 w 3745"/>
              <a:gd name="T9" fmla="*/ 282 h 784"/>
              <a:gd name="T10" fmla="*/ 1015 w 3745"/>
              <a:gd name="T11" fmla="*/ 219 h 784"/>
              <a:gd name="T12" fmla="*/ 1092 w 3745"/>
              <a:gd name="T13" fmla="*/ 0 h 784"/>
              <a:gd name="T14" fmla="*/ 1316 w 3745"/>
              <a:gd name="T15" fmla="*/ 129 h 784"/>
              <a:gd name="T16" fmla="*/ 1316 w 3745"/>
              <a:gd name="T17" fmla="*/ 200 h 784"/>
              <a:gd name="T18" fmla="*/ 1450 w 3745"/>
              <a:gd name="T19" fmla="*/ 769 h 784"/>
              <a:gd name="T20" fmla="*/ 1316 w 3745"/>
              <a:gd name="T21" fmla="*/ 0 h 784"/>
              <a:gd name="T22" fmla="*/ 410 w 3745"/>
              <a:gd name="T23" fmla="*/ 19 h 784"/>
              <a:gd name="T24" fmla="*/ 542 w 3745"/>
              <a:gd name="T25" fmla="*/ 769 h 784"/>
              <a:gd name="T26" fmla="*/ 198 w 3745"/>
              <a:gd name="T27" fmla="*/ 615 h 784"/>
              <a:gd name="T28" fmla="*/ 0 w 3745"/>
              <a:gd name="T29" fmla="*/ 769 h 784"/>
              <a:gd name="T30" fmla="*/ 343 w 3745"/>
              <a:gd name="T31" fmla="*/ 218 h 784"/>
              <a:gd name="T32" fmla="*/ 437 w 3745"/>
              <a:gd name="T33" fmla="*/ 475 h 784"/>
              <a:gd name="T34" fmla="*/ 3212 w 3745"/>
              <a:gd name="T35" fmla="*/ 214 h 784"/>
              <a:gd name="T36" fmla="*/ 3468 w 3745"/>
              <a:gd name="T37" fmla="*/ 366 h 784"/>
              <a:gd name="T38" fmla="*/ 3721 w 3745"/>
              <a:gd name="T39" fmla="*/ 214 h 784"/>
              <a:gd name="T40" fmla="*/ 3745 w 3745"/>
              <a:gd name="T41" fmla="*/ 769 h 784"/>
              <a:gd name="T42" fmla="*/ 3467 w 3745"/>
              <a:gd name="T43" fmla="*/ 587 h 784"/>
              <a:gd name="T44" fmla="*/ 3193 w 3745"/>
              <a:gd name="T45" fmla="*/ 769 h 784"/>
              <a:gd name="T46" fmla="*/ 3212 w 3745"/>
              <a:gd name="T47" fmla="*/ 214 h 784"/>
              <a:gd name="T48" fmla="*/ 2798 w 3745"/>
              <a:gd name="T49" fmla="*/ 532 h 784"/>
              <a:gd name="T50" fmla="*/ 2948 w 3745"/>
              <a:gd name="T51" fmla="*/ 661 h 784"/>
              <a:gd name="T52" fmla="*/ 3185 w 3745"/>
              <a:gd name="T53" fmla="*/ 662 h 784"/>
              <a:gd name="T54" fmla="*/ 2949 w 3745"/>
              <a:gd name="T55" fmla="*/ 784 h 784"/>
              <a:gd name="T56" fmla="*/ 2671 w 3745"/>
              <a:gd name="T57" fmla="*/ 495 h 784"/>
              <a:gd name="T58" fmla="*/ 2942 w 3745"/>
              <a:gd name="T59" fmla="*/ 200 h 784"/>
              <a:gd name="T60" fmla="*/ 3221 w 3745"/>
              <a:gd name="T61" fmla="*/ 506 h 784"/>
              <a:gd name="T62" fmla="*/ 3089 w 3745"/>
              <a:gd name="T63" fmla="*/ 422 h 784"/>
              <a:gd name="T64" fmla="*/ 2948 w 3745"/>
              <a:gd name="T65" fmla="*/ 318 h 784"/>
              <a:gd name="T66" fmla="*/ 2804 w 3745"/>
              <a:gd name="T67" fmla="*/ 422 h 784"/>
              <a:gd name="T68" fmla="*/ 2476 w 3745"/>
              <a:gd name="T69" fmla="*/ 0 h 784"/>
              <a:gd name="T70" fmla="*/ 2607 w 3745"/>
              <a:gd name="T71" fmla="*/ 769 h 784"/>
              <a:gd name="T72" fmla="*/ 2476 w 3745"/>
              <a:gd name="T73" fmla="*/ 711 h 784"/>
              <a:gd name="T74" fmla="*/ 2315 w 3745"/>
              <a:gd name="T75" fmla="*/ 784 h 784"/>
              <a:gd name="T76" fmla="*/ 2065 w 3745"/>
              <a:gd name="T77" fmla="*/ 493 h 784"/>
              <a:gd name="T78" fmla="*/ 2311 w 3745"/>
              <a:gd name="T79" fmla="*/ 200 h 784"/>
              <a:gd name="T80" fmla="*/ 2476 w 3745"/>
              <a:gd name="T81" fmla="*/ 275 h 784"/>
              <a:gd name="T82" fmla="*/ 2338 w 3745"/>
              <a:gd name="T83" fmla="*/ 329 h 784"/>
              <a:gd name="T84" fmla="*/ 2196 w 3745"/>
              <a:gd name="T85" fmla="*/ 491 h 784"/>
              <a:gd name="T86" fmla="*/ 2338 w 3745"/>
              <a:gd name="T87" fmla="*/ 656 h 784"/>
              <a:gd name="T88" fmla="*/ 2482 w 3745"/>
              <a:gd name="T89" fmla="*/ 491 h 784"/>
              <a:gd name="T90" fmla="*/ 2338 w 3745"/>
              <a:gd name="T91" fmla="*/ 329 h 784"/>
              <a:gd name="T92" fmla="*/ 1674 w 3745"/>
              <a:gd name="T93" fmla="*/ 214 h 784"/>
              <a:gd name="T94" fmla="*/ 1755 w 3745"/>
              <a:gd name="T95" fmla="*/ 216 h 784"/>
              <a:gd name="T96" fmla="*/ 1961 w 3745"/>
              <a:gd name="T97" fmla="*/ 258 h 784"/>
              <a:gd name="T98" fmla="*/ 2007 w 3745"/>
              <a:gd name="T99" fmla="*/ 769 h 784"/>
              <a:gd name="T100" fmla="*/ 1877 w 3745"/>
              <a:gd name="T101" fmla="*/ 526 h 784"/>
              <a:gd name="T102" fmla="*/ 1839 w 3745"/>
              <a:gd name="T103" fmla="*/ 345 h 784"/>
              <a:gd name="T104" fmla="*/ 1719 w 3745"/>
              <a:gd name="T105" fmla="*/ 356 h 784"/>
              <a:gd name="T106" fmla="*/ 1674 w 3745"/>
              <a:gd name="T107" fmla="*/ 547 h 784"/>
              <a:gd name="T108" fmla="*/ 1542 w 3745"/>
              <a:gd name="T109" fmla="*/ 769 h 784"/>
              <a:gd name="T110" fmla="*/ 954 w 3745"/>
              <a:gd name="T111" fmla="*/ 329 h 784"/>
              <a:gd name="T112" fmla="*/ 812 w 3745"/>
              <a:gd name="T113" fmla="*/ 491 h 784"/>
              <a:gd name="T114" fmla="*/ 954 w 3745"/>
              <a:gd name="T115" fmla="*/ 656 h 784"/>
              <a:gd name="T116" fmla="*/ 1098 w 3745"/>
              <a:gd name="T117" fmla="*/ 491 h 784"/>
              <a:gd name="T118" fmla="*/ 954 w 3745"/>
              <a:gd name="T119" fmla="*/ 329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45" h="784">
                <a:moveTo>
                  <a:pt x="1092" y="0"/>
                </a:moveTo>
                <a:lnTo>
                  <a:pt x="1223" y="0"/>
                </a:lnTo>
                <a:lnTo>
                  <a:pt x="1223" y="769"/>
                </a:lnTo>
                <a:lnTo>
                  <a:pt x="1092" y="769"/>
                </a:lnTo>
                <a:lnTo>
                  <a:pt x="1092" y="711"/>
                </a:lnTo>
                <a:cubicBezTo>
                  <a:pt x="1066" y="737"/>
                  <a:pt x="1040" y="755"/>
                  <a:pt x="1015" y="766"/>
                </a:cubicBezTo>
                <a:cubicBezTo>
                  <a:pt x="989" y="778"/>
                  <a:pt x="961" y="784"/>
                  <a:pt x="931" y="784"/>
                </a:cubicBezTo>
                <a:cubicBezTo>
                  <a:pt x="863" y="784"/>
                  <a:pt x="805" y="756"/>
                  <a:pt x="755" y="700"/>
                </a:cubicBezTo>
                <a:cubicBezTo>
                  <a:pt x="706" y="645"/>
                  <a:pt x="681" y="575"/>
                  <a:pt x="681" y="493"/>
                </a:cubicBezTo>
                <a:cubicBezTo>
                  <a:pt x="681" y="407"/>
                  <a:pt x="705" y="337"/>
                  <a:pt x="753" y="282"/>
                </a:cubicBezTo>
                <a:cubicBezTo>
                  <a:pt x="801" y="227"/>
                  <a:pt x="859" y="200"/>
                  <a:pt x="927" y="200"/>
                </a:cubicBezTo>
                <a:cubicBezTo>
                  <a:pt x="958" y="200"/>
                  <a:pt x="988" y="206"/>
                  <a:pt x="1015" y="219"/>
                </a:cubicBezTo>
                <a:cubicBezTo>
                  <a:pt x="1043" y="231"/>
                  <a:pt x="1068" y="250"/>
                  <a:pt x="1092" y="275"/>
                </a:cubicBezTo>
                <a:lnTo>
                  <a:pt x="1092" y="0"/>
                </a:lnTo>
                <a:close/>
                <a:moveTo>
                  <a:pt x="1316" y="0"/>
                </a:moveTo>
                <a:lnTo>
                  <a:pt x="1316" y="129"/>
                </a:lnTo>
                <a:lnTo>
                  <a:pt x="1448" y="129"/>
                </a:lnTo>
                <a:lnTo>
                  <a:pt x="1316" y="200"/>
                </a:lnTo>
                <a:lnTo>
                  <a:pt x="1316" y="769"/>
                </a:lnTo>
                <a:lnTo>
                  <a:pt x="1450" y="769"/>
                </a:lnTo>
                <a:lnTo>
                  <a:pt x="1450" y="0"/>
                </a:lnTo>
                <a:lnTo>
                  <a:pt x="1316" y="0"/>
                </a:lnTo>
                <a:close/>
                <a:moveTo>
                  <a:pt x="273" y="19"/>
                </a:moveTo>
                <a:lnTo>
                  <a:pt x="410" y="19"/>
                </a:lnTo>
                <a:lnTo>
                  <a:pt x="683" y="769"/>
                </a:lnTo>
                <a:lnTo>
                  <a:pt x="542" y="769"/>
                </a:lnTo>
                <a:lnTo>
                  <a:pt x="487" y="615"/>
                </a:lnTo>
                <a:lnTo>
                  <a:pt x="198" y="615"/>
                </a:lnTo>
                <a:lnTo>
                  <a:pt x="140" y="769"/>
                </a:lnTo>
                <a:lnTo>
                  <a:pt x="0" y="769"/>
                </a:lnTo>
                <a:lnTo>
                  <a:pt x="273" y="19"/>
                </a:lnTo>
                <a:close/>
                <a:moveTo>
                  <a:pt x="343" y="218"/>
                </a:moveTo>
                <a:lnTo>
                  <a:pt x="248" y="475"/>
                </a:lnTo>
                <a:lnTo>
                  <a:pt x="437" y="475"/>
                </a:lnTo>
                <a:lnTo>
                  <a:pt x="343" y="218"/>
                </a:lnTo>
                <a:close/>
                <a:moveTo>
                  <a:pt x="3212" y="214"/>
                </a:moveTo>
                <a:lnTo>
                  <a:pt x="3365" y="214"/>
                </a:lnTo>
                <a:lnTo>
                  <a:pt x="3468" y="366"/>
                </a:lnTo>
                <a:lnTo>
                  <a:pt x="3571" y="214"/>
                </a:lnTo>
                <a:lnTo>
                  <a:pt x="3721" y="214"/>
                </a:lnTo>
                <a:lnTo>
                  <a:pt x="3543" y="475"/>
                </a:lnTo>
                <a:lnTo>
                  <a:pt x="3745" y="769"/>
                </a:lnTo>
                <a:lnTo>
                  <a:pt x="3592" y="769"/>
                </a:lnTo>
                <a:lnTo>
                  <a:pt x="3467" y="587"/>
                </a:lnTo>
                <a:lnTo>
                  <a:pt x="3343" y="769"/>
                </a:lnTo>
                <a:lnTo>
                  <a:pt x="3193" y="769"/>
                </a:lnTo>
                <a:lnTo>
                  <a:pt x="3392" y="477"/>
                </a:lnTo>
                <a:lnTo>
                  <a:pt x="3212" y="214"/>
                </a:lnTo>
                <a:close/>
                <a:moveTo>
                  <a:pt x="3220" y="532"/>
                </a:moveTo>
                <a:lnTo>
                  <a:pt x="2798" y="532"/>
                </a:lnTo>
                <a:cubicBezTo>
                  <a:pt x="2804" y="572"/>
                  <a:pt x="2820" y="603"/>
                  <a:pt x="2847" y="626"/>
                </a:cubicBezTo>
                <a:cubicBezTo>
                  <a:pt x="2873" y="650"/>
                  <a:pt x="2907" y="661"/>
                  <a:pt x="2948" y="661"/>
                </a:cubicBezTo>
                <a:cubicBezTo>
                  <a:pt x="2997" y="661"/>
                  <a:pt x="3039" y="643"/>
                  <a:pt x="3075" y="607"/>
                </a:cubicBezTo>
                <a:lnTo>
                  <a:pt x="3185" y="662"/>
                </a:lnTo>
                <a:cubicBezTo>
                  <a:pt x="3158" y="703"/>
                  <a:pt x="3125" y="734"/>
                  <a:pt x="3086" y="754"/>
                </a:cubicBezTo>
                <a:cubicBezTo>
                  <a:pt x="3048" y="774"/>
                  <a:pt x="3002" y="784"/>
                  <a:pt x="2949" y="784"/>
                </a:cubicBezTo>
                <a:cubicBezTo>
                  <a:pt x="2867" y="784"/>
                  <a:pt x="2800" y="756"/>
                  <a:pt x="2748" y="701"/>
                </a:cubicBezTo>
                <a:cubicBezTo>
                  <a:pt x="2697" y="646"/>
                  <a:pt x="2671" y="577"/>
                  <a:pt x="2671" y="495"/>
                </a:cubicBezTo>
                <a:cubicBezTo>
                  <a:pt x="2671" y="410"/>
                  <a:pt x="2697" y="340"/>
                  <a:pt x="2748" y="284"/>
                </a:cubicBezTo>
                <a:cubicBezTo>
                  <a:pt x="2800" y="228"/>
                  <a:pt x="2864" y="200"/>
                  <a:pt x="2942" y="200"/>
                </a:cubicBezTo>
                <a:cubicBezTo>
                  <a:pt x="3024" y="200"/>
                  <a:pt x="3091" y="228"/>
                  <a:pt x="3143" y="284"/>
                </a:cubicBezTo>
                <a:cubicBezTo>
                  <a:pt x="3195" y="340"/>
                  <a:pt x="3221" y="414"/>
                  <a:pt x="3221" y="506"/>
                </a:cubicBezTo>
                <a:lnTo>
                  <a:pt x="3220" y="532"/>
                </a:lnTo>
                <a:close/>
                <a:moveTo>
                  <a:pt x="3089" y="422"/>
                </a:moveTo>
                <a:cubicBezTo>
                  <a:pt x="3080" y="391"/>
                  <a:pt x="3063" y="366"/>
                  <a:pt x="3037" y="347"/>
                </a:cubicBezTo>
                <a:cubicBezTo>
                  <a:pt x="3012" y="328"/>
                  <a:pt x="2982" y="318"/>
                  <a:pt x="2948" y="318"/>
                </a:cubicBezTo>
                <a:cubicBezTo>
                  <a:pt x="2912" y="318"/>
                  <a:pt x="2880" y="329"/>
                  <a:pt x="2852" y="350"/>
                </a:cubicBezTo>
                <a:cubicBezTo>
                  <a:pt x="2835" y="364"/>
                  <a:pt x="2818" y="388"/>
                  <a:pt x="2804" y="422"/>
                </a:cubicBezTo>
                <a:lnTo>
                  <a:pt x="3089" y="422"/>
                </a:lnTo>
                <a:close/>
                <a:moveTo>
                  <a:pt x="2476" y="0"/>
                </a:moveTo>
                <a:lnTo>
                  <a:pt x="2607" y="0"/>
                </a:lnTo>
                <a:lnTo>
                  <a:pt x="2607" y="769"/>
                </a:lnTo>
                <a:lnTo>
                  <a:pt x="2476" y="769"/>
                </a:lnTo>
                <a:lnTo>
                  <a:pt x="2476" y="711"/>
                </a:lnTo>
                <a:cubicBezTo>
                  <a:pt x="2450" y="737"/>
                  <a:pt x="2424" y="755"/>
                  <a:pt x="2399" y="766"/>
                </a:cubicBezTo>
                <a:cubicBezTo>
                  <a:pt x="2373" y="778"/>
                  <a:pt x="2345" y="784"/>
                  <a:pt x="2315" y="784"/>
                </a:cubicBezTo>
                <a:cubicBezTo>
                  <a:pt x="2247" y="784"/>
                  <a:pt x="2189" y="756"/>
                  <a:pt x="2139" y="700"/>
                </a:cubicBezTo>
                <a:cubicBezTo>
                  <a:pt x="2090" y="645"/>
                  <a:pt x="2065" y="575"/>
                  <a:pt x="2065" y="493"/>
                </a:cubicBezTo>
                <a:cubicBezTo>
                  <a:pt x="2065" y="407"/>
                  <a:pt x="2089" y="337"/>
                  <a:pt x="2137" y="282"/>
                </a:cubicBezTo>
                <a:cubicBezTo>
                  <a:pt x="2185" y="227"/>
                  <a:pt x="2243" y="200"/>
                  <a:pt x="2311" y="200"/>
                </a:cubicBezTo>
                <a:cubicBezTo>
                  <a:pt x="2342" y="200"/>
                  <a:pt x="2372" y="206"/>
                  <a:pt x="2399" y="219"/>
                </a:cubicBezTo>
                <a:cubicBezTo>
                  <a:pt x="2427" y="231"/>
                  <a:pt x="2452" y="250"/>
                  <a:pt x="2476" y="275"/>
                </a:cubicBezTo>
                <a:lnTo>
                  <a:pt x="2476" y="0"/>
                </a:lnTo>
                <a:close/>
                <a:moveTo>
                  <a:pt x="2338" y="329"/>
                </a:moveTo>
                <a:cubicBezTo>
                  <a:pt x="2297" y="329"/>
                  <a:pt x="2263" y="344"/>
                  <a:pt x="2236" y="374"/>
                </a:cubicBezTo>
                <a:cubicBezTo>
                  <a:pt x="2209" y="405"/>
                  <a:pt x="2196" y="444"/>
                  <a:pt x="2196" y="491"/>
                </a:cubicBezTo>
                <a:cubicBezTo>
                  <a:pt x="2196" y="539"/>
                  <a:pt x="2210" y="579"/>
                  <a:pt x="2237" y="610"/>
                </a:cubicBezTo>
                <a:cubicBezTo>
                  <a:pt x="2264" y="641"/>
                  <a:pt x="2298" y="656"/>
                  <a:pt x="2338" y="656"/>
                </a:cubicBezTo>
                <a:cubicBezTo>
                  <a:pt x="2379" y="656"/>
                  <a:pt x="2414" y="641"/>
                  <a:pt x="2441" y="610"/>
                </a:cubicBezTo>
                <a:cubicBezTo>
                  <a:pt x="2468" y="580"/>
                  <a:pt x="2482" y="540"/>
                  <a:pt x="2482" y="491"/>
                </a:cubicBezTo>
                <a:cubicBezTo>
                  <a:pt x="2482" y="442"/>
                  <a:pt x="2468" y="403"/>
                  <a:pt x="2441" y="373"/>
                </a:cubicBezTo>
                <a:cubicBezTo>
                  <a:pt x="2414" y="343"/>
                  <a:pt x="2379" y="329"/>
                  <a:pt x="2338" y="329"/>
                </a:cubicBezTo>
                <a:close/>
                <a:moveTo>
                  <a:pt x="1542" y="214"/>
                </a:moveTo>
                <a:lnTo>
                  <a:pt x="1674" y="214"/>
                </a:lnTo>
                <a:lnTo>
                  <a:pt x="1674" y="271"/>
                </a:lnTo>
                <a:cubicBezTo>
                  <a:pt x="1704" y="244"/>
                  <a:pt x="1731" y="226"/>
                  <a:pt x="1755" y="216"/>
                </a:cubicBezTo>
                <a:cubicBezTo>
                  <a:pt x="1779" y="205"/>
                  <a:pt x="1804" y="200"/>
                  <a:pt x="1829" y="200"/>
                </a:cubicBezTo>
                <a:cubicBezTo>
                  <a:pt x="1881" y="200"/>
                  <a:pt x="1925" y="219"/>
                  <a:pt x="1961" y="258"/>
                </a:cubicBezTo>
                <a:cubicBezTo>
                  <a:pt x="1992" y="290"/>
                  <a:pt x="2007" y="339"/>
                  <a:pt x="2007" y="402"/>
                </a:cubicBezTo>
                <a:lnTo>
                  <a:pt x="2007" y="769"/>
                </a:lnTo>
                <a:lnTo>
                  <a:pt x="1877" y="769"/>
                </a:lnTo>
                <a:lnTo>
                  <a:pt x="1877" y="526"/>
                </a:lnTo>
                <a:cubicBezTo>
                  <a:pt x="1877" y="460"/>
                  <a:pt x="1874" y="416"/>
                  <a:pt x="1869" y="394"/>
                </a:cubicBezTo>
                <a:cubicBezTo>
                  <a:pt x="1863" y="372"/>
                  <a:pt x="1853" y="356"/>
                  <a:pt x="1839" y="345"/>
                </a:cubicBezTo>
                <a:cubicBezTo>
                  <a:pt x="1825" y="333"/>
                  <a:pt x="1808" y="328"/>
                  <a:pt x="1788" y="328"/>
                </a:cubicBezTo>
                <a:cubicBezTo>
                  <a:pt x="1761" y="328"/>
                  <a:pt x="1738" y="337"/>
                  <a:pt x="1719" y="356"/>
                </a:cubicBezTo>
                <a:cubicBezTo>
                  <a:pt x="1700" y="375"/>
                  <a:pt x="1687" y="401"/>
                  <a:pt x="1679" y="434"/>
                </a:cubicBezTo>
                <a:cubicBezTo>
                  <a:pt x="1676" y="451"/>
                  <a:pt x="1674" y="489"/>
                  <a:pt x="1674" y="547"/>
                </a:cubicBezTo>
                <a:lnTo>
                  <a:pt x="1674" y="769"/>
                </a:lnTo>
                <a:lnTo>
                  <a:pt x="1542" y="769"/>
                </a:lnTo>
                <a:lnTo>
                  <a:pt x="1542" y="214"/>
                </a:lnTo>
                <a:close/>
                <a:moveTo>
                  <a:pt x="954" y="329"/>
                </a:moveTo>
                <a:cubicBezTo>
                  <a:pt x="913" y="329"/>
                  <a:pt x="879" y="344"/>
                  <a:pt x="852" y="374"/>
                </a:cubicBezTo>
                <a:cubicBezTo>
                  <a:pt x="825" y="405"/>
                  <a:pt x="812" y="444"/>
                  <a:pt x="812" y="491"/>
                </a:cubicBezTo>
                <a:cubicBezTo>
                  <a:pt x="812" y="539"/>
                  <a:pt x="826" y="579"/>
                  <a:pt x="853" y="610"/>
                </a:cubicBezTo>
                <a:cubicBezTo>
                  <a:pt x="880" y="641"/>
                  <a:pt x="914" y="656"/>
                  <a:pt x="954" y="656"/>
                </a:cubicBezTo>
                <a:cubicBezTo>
                  <a:pt x="995" y="656"/>
                  <a:pt x="1030" y="641"/>
                  <a:pt x="1057" y="610"/>
                </a:cubicBezTo>
                <a:cubicBezTo>
                  <a:pt x="1084" y="580"/>
                  <a:pt x="1098" y="540"/>
                  <a:pt x="1098" y="491"/>
                </a:cubicBezTo>
                <a:cubicBezTo>
                  <a:pt x="1098" y="442"/>
                  <a:pt x="1084" y="403"/>
                  <a:pt x="1057" y="373"/>
                </a:cubicBezTo>
                <a:cubicBezTo>
                  <a:pt x="1030" y="343"/>
                  <a:pt x="995" y="329"/>
                  <a:pt x="954" y="3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2820986" y="2151778"/>
            <a:ext cx="7412330" cy="2554444"/>
            <a:chOff x="2820986" y="2151778"/>
            <a:chExt cx="7412330" cy="2554444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2820986" y="2151778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3118634" y="4095377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3096422" y="2433877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9247079" y="2889235"/>
              <a:ext cx="986237" cy="987348"/>
            </a:xfrm>
            <a:custGeom>
              <a:avLst/>
              <a:gdLst>
                <a:gd name="T0" fmla="*/ 0 w 3913"/>
                <a:gd name="T1" fmla="*/ 3913 h 3913"/>
                <a:gd name="T2" fmla="*/ 3913 w 3913"/>
                <a:gd name="T3" fmla="*/ 3913 h 3913"/>
                <a:gd name="T4" fmla="*/ 3913 w 3913"/>
                <a:gd name="T5" fmla="*/ 0 h 3913"/>
                <a:gd name="T6" fmla="*/ 3460 w 3913"/>
                <a:gd name="T7" fmla="*/ 0 h 3913"/>
                <a:gd name="T8" fmla="*/ 3460 w 3913"/>
                <a:gd name="T9" fmla="*/ 3460 h 3913"/>
                <a:gd name="T10" fmla="*/ 0 w 3913"/>
                <a:gd name="T11" fmla="*/ 3460 h 3913"/>
                <a:gd name="T12" fmla="*/ 0 w 3913"/>
                <a:gd name="T13" fmla="*/ 3913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3" h="3913">
                  <a:moveTo>
                    <a:pt x="0" y="3913"/>
                  </a:moveTo>
                  <a:lnTo>
                    <a:pt x="3913" y="3913"/>
                  </a:lnTo>
                  <a:lnTo>
                    <a:pt x="3913" y="0"/>
                  </a:lnTo>
                  <a:lnTo>
                    <a:pt x="3460" y="0"/>
                  </a:lnTo>
                  <a:lnTo>
                    <a:pt x="3460" y="3460"/>
                  </a:lnTo>
                  <a:lnTo>
                    <a:pt x="0" y="3460"/>
                  </a:lnTo>
                  <a:lnTo>
                    <a:pt x="0" y="39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258814" y="2151778"/>
              <a:ext cx="984016" cy="987348"/>
            </a:xfrm>
            <a:custGeom>
              <a:avLst/>
              <a:gdLst>
                <a:gd name="T0" fmla="*/ 3907 w 3907"/>
                <a:gd name="T1" fmla="*/ 0 h 3913"/>
                <a:gd name="T2" fmla="*/ 0 w 3907"/>
                <a:gd name="T3" fmla="*/ 0 h 3913"/>
                <a:gd name="T4" fmla="*/ 0 w 3907"/>
                <a:gd name="T5" fmla="*/ 3913 h 3913"/>
                <a:gd name="T6" fmla="*/ 453 w 3907"/>
                <a:gd name="T7" fmla="*/ 3913 h 3913"/>
                <a:gd name="T8" fmla="*/ 453 w 3907"/>
                <a:gd name="T9" fmla="*/ 453 h 3913"/>
                <a:gd name="T10" fmla="*/ 3907 w 3907"/>
                <a:gd name="T11" fmla="*/ 453 h 3913"/>
                <a:gd name="T12" fmla="*/ 3907 w 3907"/>
                <a:gd name="T13" fmla="*/ 0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7" h="3913">
                  <a:moveTo>
                    <a:pt x="3907" y="0"/>
                  </a:moveTo>
                  <a:lnTo>
                    <a:pt x="0" y="0"/>
                  </a:lnTo>
                  <a:lnTo>
                    <a:pt x="0" y="3913"/>
                  </a:lnTo>
                  <a:lnTo>
                    <a:pt x="453" y="3913"/>
                  </a:lnTo>
                  <a:lnTo>
                    <a:pt x="453" y="453"/>
                  </a:lnTo>
                  <a:lnTo>
                    <a:pt x="3907" y="453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6282390" y="2833999"/>
              <a:ext cx="2927350" cy="360363"/>
            </a:xfrm>
            <a:custGeom>
              <a:avLst/>
              <a:gdLst>
                <a:gd name="T0" fmla="*/ 0 w 8095"/>
                <a:gd name="T1" fmla="*/ 952 h 969"/>
                <a:gd name="T2" fmla="*/ 599 w 8095"/>
                <a:gd name="T3" fmla="*/ 286 h 969"/>
                <a:gd name="T4" fmla="*/ 633 w 8095"/>
                <a:gd name="T5" fmla="*/ 952 h 969"/>
                <a:gd name="T6" fmla="*/ 816 w 8095"/>
                <a:gd name="T7" fmla="*/ 17 h 969"/>
                <a:gd name="T8" fmla="*/ 216 w 8095"/>
                <a:gd name="T9" fmla="*/ 669 h 969"/>
                <a:gd name="T10" fmla="*/ 182 w 8095"/>
                <a:gd name="T11" fmla="*/ 17 h 969"/>
                <a:gd name="T12" fmla="*/ 1656 w 8095"/>
                <a:gd name="T13" fmla="*/ 17 h 969"/>
                <a:gd name="T14" fmla="*/ 879 w 8095"/>
                <a:gd name="T15" fmla="*/ 189 h 969"/>
                <a:gd name="T16" fmla="*/ 1170 w 8095"/>
                <a:gd name="T17" fmla="*/ 952 h 969"/>
                <a:gd name="T18" fmla="*/ 1365 w 8095"/>
                <a:gd name="T19" fmla="*/ 189 h 969"/>
                <a:gd name="T20" fmla="*/ 1656 w 8095"/>
                <a:gd name="T21" fmla="*/ 17 h 969"/>
                <a:gd name="T22" fmla="*/ 1992 w 8095"/>
                <a:gd name="T23" fmla="*/ 503 h 969"/>
                <a:gd name="T24" fmla="*/ 1595 w 8095"/>
                <a:gd name="T25" fmla="*/ 662 h 969"/>
                <a:gd name="T26" fmla="*/ 2708 w 8095"/>
                <a:gd name="T27" fmla="*/ 17 h 969"/>
                <a:gd name="T28" fmla="*/ 1931 w 8095"/>
                <a:gd name="T29" fmla="*/ 189 h 969"/>
                <a:gd name="T30" fmla="*/ 2222 w 8095"/>
                <a:gd name="T31" fmla="*/ 952 h 969"/>
                <a:gd name="T32" fmla="*/ 2418 w 8095"/>
                <a:gd name="T33" fmla="*/ 189 h 969"/>
                <a:gd name="T34" fmla="*/ 2708 w 8095"/>
                <a:gd name="T35" fmla="*/ 17 h 969"/>
                <a:gd name="T36" fmla="*/ 2968 w 8095"/>
                <a:gd name="T37" fmla="*/ 558 h 969"/>
                <a:gd name="T38" fmla="*/ 3354 w 8095"/>
                <a:gd name="T39" fmla="*/ 388 h 969"/>
                <a:gd name="T40" fmla="*/ 2968 w 8095"/>
                <a:gd name="T41" fmla="*/ 191 h 969"/>
                <a:gd name="T42" fmla="*/ 3464 w 8095"/>
                <a:gd name="T43" fmla="*/ 17 h 969"/>
                <a:gd name="T44" fmla="*/ 2773 w 8095"/>
                <a:gd name="T45" fmla="*/ 952 h 969"/>
                <a:gd name="T46" fmla="*/ 3479 w 8095"/>
                <a:gd name="T47" fmla="*/ 778 h 969"/>
                <a:gd name="T48" fmla="*/ 3498 w 8095"/>
                <a:gd name="T49" fmla="*/ 761 h 969"/>
                <a:gd name="T50" fmla="*/ 3532 w 8095"/>
                <a:gd name="T51" fmla="*/ 952 h 969"/>
                <a:gd name="T52" fmla="*/ 3862 w 8095"/>
                <a:gd name="T53" fmla="*/ 191 h 969"/>
                <a:gd name="T54" fmla="*/ 4166 w 8095"/>
                <a:gd name="T55" fmla="*/ 952 h 969"/>
                <a:gd name="T56" fmla="*/ 4363 w 8095"/>
                <a:gd name="T57" fmla="*/ 17 h 969"/>
                <a:gd name="T58" fmla="*/ 3678 w 8095"/>
                <a:gd name="T59" fmla="*/ 431 h 969"/>
                <a:gd name="T60" fmla="*/ 3498 w 8095"/>
                <a:gd name="T61" fmla="*/ 761 h 969"/>
                <a:gd name="T62" fmla="*/ 4708 w 8095"/>
                <a:gd name="T63" fmla="*/ 558 h 969"/>
                <a:gd name="T64" fmla="*/ 5095 w 8095"/>
                <a:gd name="T65" fmla="*/ 388 h 969"/>
                <a:gd name="T66" fmla="*/ 4708 w 8095"/>
                <a:gd name="T67" fmla="*/ 191 h 969"/>
                <a:gd name="T68" fmla="*/ 5205 w 8095"/>
                <a:gd name="T69" fmla="*/ 17 h 969"/>
                <a:gd name="T70" fmla="*/ 4513 w 8095"/>
                <a:gd name="T71" fmla="*/ 952 h 969"/>
                <a:gd name="T72" fmla="*/ 5219 w 8095"/>
                <a:gd name="T73" fmla="*/ 778 h 969"/>
                <a:gd name="T74" fmla="*/ 5320 w 8095"/>
                <a:gd name="T75" fmla="*/ 952 h 969"/>
                <a:gd name="T76" fmla="*/ 5515 w 8095"/>
                <a:gd name="T77" fmla="*/ 559 h 969"/>
                <a:gd name="T78" fmla="*/ 5920 w 8095"/>
                <a:gd name="T79" fmla="*/ 952 h 969"/>
                <a:gd name="T80" fmla="*/ 5900 w 8095"/>
                <a:gd name="T81" fmla="*/ 472 h 969"/>
                <a:gd name="T82" fmla="*/ 5908 w 8095"/>
                <a:gd name="T83" fmla="*/ 17 h 969"/>
                <a:gd name="T84" fmla="*/ 5515 w 8095"/>
                <a:gd name="T85" fmla="*/ 383 h 969"/>
                <a:gd name="T86" fmla="*/ 5320 w 8095"/>
                <a:gd name="T87" fmla="*/ 17 h 969"/>
                <a:gd name="T88" fmla="*/ 6591 w 8095"/>
                <a:gd name="T89" fmla="*/ 0 h 969"/>
                <a:gd name="T90" fmla="*/ 6591 w 8095"/>
                <a:gd name="T91" fmla="*/ 969 h 969"/>
                <a:gd name="T92" fmla="*/ 6591 w 8095"/>
                <a:gd name="T93" fmla="*/ 0 h 969"/>
                <a:gd name="T94" fmla="*/ 6335 w 8095"/>
                <a:gd name="T95" fmla="*/ 485 h 969"/>
                <a:gd name="T96" fmla="*/ 6846 w 8095"/>
                <a:gd name="T97" fmla="*/ 485 h 969"/>
                <a:gd name="T98" fmla="*/ 7154 w 8095"/>
                <a:gd name="T99" fmla="*/ 952 h 969"/>
                <a:gd name="T100" fmla="*/ 7336 w 8095"/>
                <a:gd name="T101" fmla="*/ 255 h 969"/>
                <a:gd name="T102" fmla="*/ 7526 w 8095"/>
                <a:gd name="T103" fmla="*/ 633 h 969"/>
                <a:gd name="T104" fmla="*/ 7879 w 8095"/>
                <a:gd name="T105" fmla="*/ 255 h 969"/>
                <a:gd name="T106" fmla="*/ 7913 w 8095"/>
                <a:gd name="T107" fmla="*/ 952 h 969"/>
                <a:gd name="T108" fmla="*/ 8095 w 8095"/>
                <a:gd name="T109" fmla="*/ 17 h 969"/>
                <a:gd name="T110" fmla="*/ 7641 w 8095"/>
                <a:gd name="T111" fmla="*/ 394 h 969"/>
                <a:gd name="T112" fmla="*/ 7454 w 8095"/>
                <a:gd name="T113" fmla="*/ 17 h 969"/>
                <a:gd name="T114" fmla="*/ 7154 w 8095"/>
                <a:gd name="T115" fmla="*/ 952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95" h="969">
                  <a:moveTo>
                    <a:pt x="0" y="17"/>
                  </a:moveTo>
                  <a:lnTo>
                    <a:pt x="0" y="952"/>
                  </a:lnTo>
                  <a:lnTo>
                    <a:pt x="254" y="952"/>
                  </a:lnTo>
                  <a:lnTo>
                    <a:pt x="599" y="286"/>
                  </a:lnTo>
                  <a:lnTo>
                    <a:pt x="633" y="286"/>
                  </a:lnTo>
                  <a:lnTo>
                    <a:pt x="633" y="952"/>
                  </a:lnTo>
                  <a:lnTo>
                    <a:pt x="816" y="952"/>
                  </a:lnTo>
                  <a:lnTo>
                    <a:pt x="816" y="17"/>
                  </a:lnTo>
                  <a:lnTo>
                    <a:pt x="553" y="17"/>
                  </a:lnTo>
                  <a:lnTo>
                    <a:pt x="216" y="669"/>
                  </a:lnTo>
                  <a:lnTo>
                    <a:pt x="182" y="669"/>
                  </a:lnTo>
                  <a:lnTo>
                    <a:pt x="182" y="17"/>
                  </a:lnTo>
                  <a:lnTo>
                    <a:pt x="0" y="17"/>
                  </a:lnTo>
                  <a:close/>
                  <a:moveTo>
                    <a:pt x="1656" y="17"/>
                  </a:moveTo>
                  <a:lnTo>
                    <a:pt x="879" y="17"/>
                  </a:lnTo>
                  <a:lnTo>
                    <a:pt x="879" y="189"/>
                  </a:lnTo>
                  <a:lnTo>
                    <a:pt x="1170" y="189"/>
                  </a:lnTo>
                  <a:lnTo>
                    <a:pt x="1170" y="952"/>
                  </a:lnTo>
                  <a:lnTo>
                    <a:pt x="1365" y="952"/>
                  </a:lnTo>
                  <a:lnTo>
                    <a:pt x="1365" y="189"/>
                  </a:lnTo>
                  <a:lnTo>
                    <a:pt x="1656" y="189"/>
                  </a:lnTo>
                  <a:lnTo>
                    <a:pt x="1656" y="17"/>
                  </a:lnTo>
                  <a:close/>
                  <a:moveTo>
                    <a:pt x="1992" y="662"/>
                  </a:moveTo>
                  <a:lnTo>
                    <a:pt x="1992" y="503"/>
                  </a:lnTo>
                  <a:lnTo>
                    <a:pt x="1595" y="503"/>
                  </a:lnTo>
                  <a:lnTo>
                    <a:pt x="1595" y="662"/>
                  </a:lnTo>
                  <a:lnTo>
                    <a:pt x="1992" y="662"/>
                  </a:lnTo>
                  <a:close/>
                  <a:moveTo>
                    <a:pt x="2708" y="17"/>
                  </a:moveTo>
                  <a:lnTo>
                    <a:pt x="1931" y="17"/>
                  </a:lnTo>
                  <a:lnTo>
                    <a:pt x="1931" y="189"/>
                  </a:lnTo>
                  <a:lnTo>
                    <a:pt x="2222" y="189"/>
                  </a:lnTo>
                  <a:lnTo>
                    <a:pt x="2222" y="952"/>
                  </a:lnTo>
                  <a:lnTo>
                    <a:pt x="2418" y="952"/>
                  </a:lnTo>
                  <a:lnTo>
                    <a:pt x="2418" y="189"/>
                  </a:lnTo>
                  <a:lnTo>
                    <a:pt x="2708" y="189"/>
                  </a:lnTo>
                  <a:lnTo>
                    <a:pt x="2708" y="17"/>
                  </a:lnTo>
                  <a:close/>
                  <a:moveTo>
                    <a:pt x="2968" y="778"/>
                  </a:moveTo>
                  <a:lnTo>
                    <a:pt x="2968" y="558"/>
                  </a:lnTo>
                  <a:lnTo>
                    <a:pt x="3354" y="558"/>
                  </a:lnTo>
                  <a:lnTo>
                    <a:pt x="3354" y="388"/>
                  </a:lnTo>
                  <a:lnTo>
                    <a:pt x="2968" y="388"/>
                  </a:lnTo>
                  <a:lnTo>
                    <a:pt x="2968" y="191"/>
                  </a:lnTo>
                  <a:lnTo>
                    <a:pt x="3464" y="191"/>
                  </a:lnTo>
                  <a:lnTo>
                    <a:pt x="3464" y="17"/>
                  </a:lnTo>
                  <a:lnTo>
                    <a:pt x="2773" y="17"/>
                  </a:lnTo>
                  <a:lnTo>
                    <a:pt x="2773" y="952"/>
                  </a:lnTo>
                  <a:lnTo>
                    <a:pt x="3479" y="952"/>
                  </a:lnTo>
                  <a:lnTo>
                    <a:pt x="3479" y="778"/>
                  </a:lnTo>
                  <a:lnTo>
                    <a:pt x="2968" y="778"/>
                  </a:lnTo>
                  <a:close/>
                  <a:moveTo>
                    <a:pt x="3498" y="761"/>
                  </a:moveTo>
                  <a:lnTo>
                    <a:pt x="3498" y="952"/>
                  </a:lnTo>
                  <a:lnTo>
                    <a:pt x="3532" y="952"/>
                  </a:lnTo>
                  <a:cubicBezTo>
                    <a:pt x="3756" y="952"/>
                    <a:pt x="3862" y="878"/>
                    <a:pt x="3862" y="444"/>
                  </a:cubicBezTo>
                  <a:lnTo>
                    <a:pt x="3862" y="191"/>
                  </a:lnTo>
                  <a:lnTo>
                    <a:pt x="4166" y="191"/>
                  </a:lnTo>
                  <a:lnTo>
                    <a:pt x="4166" y="952"/>
                  </a:lnTo>
                  <a:lnTo>
                    <a:pt x="4363" y="952"/>
                  </a:lnTo>
                  <a:lnTo>
                    <a:pt x="4363" y="17"/>
                  </a:lnTo>
                  <a:lnTo>
                    <a:pt x="3678" y="17"/>
                  </a:lnTo>
                  <a:lnTo>
                    <a:pt x="3678" y="431"/>
                  </a:lnTo>
                  <a:cubicBezTo>
                    <a:pt x="3678" y="731"/>
                    <a:pt x="3635" y="761"/>
                    <a:pt x="3531" y="761"/>
                  </a:cubicBezTo>
                  <a:lnTo>
                    <a:pt x="3498" y="761"/>
                  </a:lnTo>
                  <a:close/>
                  <a:moveTo>
                    <a:pt x="4708" y="778"/>
                  </a:moveTo>
                  <a:lnTo>
                    <a:pt x="4708" y="558"/>
                  </a:lnTo>
                  <a:lnTo>
                    <a:pt x="5095" y="558"/>
                  </a:lnTo>
                  <a:lnTo>
                    <a:pt x="5095" y="388"/>
                  </a:lnTo>
                  <a:lnTo>
                    <a:pt x="4708" y="388"/>
                  </a:lnTo>
                  <a:lnTo>
                    <a:pt x="4708" y="191"/>
                  </a:lnTo>
                  <a:lnTo>
                    <a:pt x="5205" y="191"/>
                  </a:lnTo>
                  <a:lnTo>
                    <a:pt x="5205" y="17"/>
                  </a:lnTo>
                  <a:lnTo>
                    <a:pt x="4513" y="17"/>
                  </a:lnTo>
                  <a:lnTo>
                    <a:pt x="4513" y="952"/>
                  </a:lnTo>
                  <a:lnTo>
                    <a:pt x="5219" y="952"/>
                  </a:lnTo>
                  <a:lnTo>
                    <a:pt x="5219" y="778"/>
                  </a:lnTo>
                  <a:lnTo>
                    <a:pt x="4708" y="778"/>
                  </a:lnTo>
                  <a:close/>
                  <a:moveTo>
                    <a:pt x="5320" y="952"/>
                  </a:moveTo>
                  <a:lnTo>
                    <a:pt x="5515" y="952"/>
                  </a:lnTo>
                  <a:lnTo>
                    <a:pt x="5515" y="559"/>
                  </a:lnTo>
                  <a:lnTo>
                    <a:pt x="5738" y="559"/>
                  </a:lnTo>
                  <a:lnTo>
                    <a:pt x="5920" y="952"/>
                  </a:lnTo>
                  <a:lnTo>
                    <a:pt x="6122" y="952"/>
                  </a:lnTo>
                  <a:lnTo>
                    <a:pt x="5900" y="472"/>
                  </a:lnTo>
                  <a:lnTo>
                    <a:pt x="6110" y="17"/>
                  </a:lnTo>
                  <a:lnTo>
                    <a:pt x="5908" y="17"/>
                  </a:lnTo>
                  <a:lnTo>
                    <a:pt x="5737" y="383"/>
                  </a:lnTo>
                  <a:lnTo>
                    <a:pt x="5515" y="383"/>
                  </a:lnTo>
                  <a:lnTo>
                    <a:pt x="5515" y="17"/>
                  </a:lnTo>
                  <a:lnTo>
                    <a:pt x="5320" y="17"/>
                  </a:lnTo>
                  <a:lnTo>
                    <a:pt x="5320" y="952"/>
                  </a:lnTo>
                  <a:close/>
                  <a:moveTo>
                    <a:pt x="6591" y="0"/>
                  </a:moveTo>
                  <a:cubicBezTo>
                    <a:pt x="6294" y="0"/>
                    <a:pt x="6135" y="210"/>
                    <a:pt x="6135" y="485"/>
                  </a:cubicBezTo>
                  <a:cubicBezTo>
                    <a:pt x="6135" y="760"/>
                    <a:pt x="6294" y="969"/>
                    <a:pt x="6591" y="969"/>
                  </a:cubicBezTo>
                  <a:cubicBezTo>
                    <a:pt x="6888" y="969"/>
                    <a:pt x="7047" y="760"/>
                    <a:pt x="7047" y="485"/>
                  </a:cubicBezTo>
                  <a:cubicBezTo>
                    <a:pt x="7047" y="210"/>
                    <a:pt x="6888" y="0"/>
                    <a:pt x="6591" y="0"/>
                  </a:cubicBezTo>
                  <a:close/>
                  <a:moveTo>
                    <a:pt x="6591" y="795"/>
                  </a:moveTo>
                  <a:cubicBezTo>
                    <a:pt x="6418" y="795"/>
                    <a:pt x="6335" y="658"/>
                    <a:pt x="6335" y="485"/>
                  </a:cubicBezTo>
                  <a:cubicBezTo>
                    <a:pt x="6335" y="312"/>
                    <a:pt x="6418" y="174"/>
                    <a:pt x="6591" y="174"/>
                  </a:cubicBezTo>
                  <a:cubicBezTo>
                    <a:pt x="6766" y="174"/>
                    <a:pt x="6846" y="312"/>
                    <a:pt x="6846" y="485"/>
                  </a:cubicBezTo>
                  <a:cubicBezTo>
                    <a:pt x="6846" y="658"/>
                    <a:pt x="6766" y="795"/>
                    <a:pt x="6591" y="795"/>
                  </a:cubicBezTo>
                  <a:close/>
                  <a:moveTo>
                    <a:pt x="7154" y="952"/>
                  </a:moveTo>
                  <a:lnTo>
                    <a:pt x="7336" y="952"/>
                  </a:lnTo>
                  <a:lnTo>
                    <a:pt x="7336" y="255"/>
                  </a:lnTo>
                  <a:lnTo>
                    <a:pt x="7370" y="255"/>
                  </a:lnTo>
                  <a:lnTo>
                    <a:pt x="7526" y="633"/>
                  </a:lnTo>
                  <a:lnTo>
                    <a:pt x="7721" y="633"/>
                  </a:lnTo>
                  <a:lnTo>
                    <a:pt x="7879" y="255"/>
                  </a:lnTo>
                  <a:lnTo>
                    <a:pt x="7913" y="255"/>
                  </a:lnTo>
                  <a:lnTo>
                    <a:pt x="7913" y="952"/>
                  </a:lnTo>
                  <a:lnTo>
                    <a:pt x="8095" y="952"/>
                  </a:lnTo>
                  <a:lnTo>
                    <a:pt x="8095" y="17"/>
                  </a:lnTo>
                  <a:lnTo>
                    <a:pt x="7793" y="17"/>
                  </a:lnTo>
                  <a:lnTo>
                    <a:pt x="7641" y="394"/>
                  </a:lnTo>
                  <a:lnTo>
                    <a:pt x="7607" y="394"/>
                  </a:lnTo>
                  <a:lnTo>
                    <a:pt x="7454" y="17"/>
                  </a:lnTo>
                  <a:lnTo>
                    <a:pt x="7154" y="17"/>
                  </a:lnTo>
                  <a:lnTo>
                    <a:pt x="7154" y="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50822" y="4306065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7 апреля</a:t>
            </a:r>
          </a:p>
        </p:txBody>
      </p:sp>
    </p:spTree>
    <p:extLst>
      <p:ext uri="{BB962C8B-B14F-4D97-AF65-F5344CB8AC3E}">
        <p14:creationId xmlns:p14="http://schemas.microsoft.com/office/powerpoint/2010/main" val="11565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1824" y="-1468"/>
            <a:ext cx="7680176" cy="6858000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15880" y="3454293"/>
            <a:ext cx="6699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Интернет-сервисы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FB6EC7-E19E-4C3B-8E30-59724F43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-27240" y="0"/>
            <a:ext cx="453906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4EBA9B-8890-41CD-B605-83FF8F2A0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76" y="1933591"/>
            <a:ext cx="1899448" cy="18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79053_30-phonoteka_org-p-autizm-fon-37.jpg">
            <a:extLst>
              <a:ext uri="{FF2B5EF4-FFF2-40B4-BE49-F238E27FC236}">
                <a16:creationId xmlns:a16="http://schemas.microsoft.com/office/drawing/2014/main" id="{B21970DE-662D-4C87-8A4A-7C2E44FC3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6"/>
          <a:stretch/>
        </p:blipFill>
        <p:spPr bwMode="auto">
          <a:xfrm>
            <a:off x="0" y="1341120"/>
            <a:ext cx="12198385" cy="55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C40A5C-4507-4DCB-8CEA-316E7E2DD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en-US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VK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DC61D5-DE0B-4C6D-85E6-3E28A047B8DF}"/>
              </a:ext>
            </a:extLst>
          </p:cNvPr>
          <p:cNvSpPr/>
          <p:nvPr/>
        </p:nvSpPr>
        <p:spPr>
          <a:xfrm>
            <a:off x="827065" y="4933149"/>
            <a:ext cx="8918820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Сервисы </a:t>
            </a:r>
            <a:r>
              <a:rPr lang="en-US" sz="4000" dirty="0">
                <a:latin typeface="Helios-Cond-Light" panose="020B7200000000000000" pitchFamily="34" charset="0"/>
              </a:rPr>
              <a:t>Mail.ru Group </a:t>
            </a:r>
            <a:r>
              <a:rPr lang="ru-RU" sz="4000" dirty="0">
                <a:latin typeface="Helios-Cond-Light" panose="020B7200000000000000" pitchFamily="34" charset="0"/>
              </a:rPr>
              <a:t>запустили спецпроекты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12267C-E485-4F01-8125-80B2F05A09CF}"/>
              </a:ext>
            </a:extLst>
          </p:cNvPr>
          <p:cNvSpPr/>
          <p:nvPr/>
        </p:nvSpPr>
        <p:spPr>
          <a:xfrm>
            <a:off x="827065" y="5641035"/>
            <a:ext cx="8097016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для привлечения внимания к теме аутизма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D35BF-8FC9-481D-990D-26941E5FDC21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104 сообщения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5 427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797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.kapital.kz/GCJKbvrVFbw/czM6Ly9rYXBpdGFsLXN0YXRpYy9pbWcvZi84LzgvMy8xLzEzNTk5NDQ3ZWU3YjI2OGZjYWU3N2MxMzZjZC5qcGc">
            <a:extLst>
              <a:ext uri="{FF2B5EF4-FFF2-40B4-BE49-F238E27FC236}">
                <a16:creationId xmlns:a16="http://schemas.microsoft.com/office/drawing/2014/main" id="{F6AB64FE-7278-4530-8FB4-EECF889E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4D1A209-B32C-491A-861B-57170BE350AA}"/>
              </a:ext>
            </a:extLst>
          </p:cNvPr>
          <p:cNvSpPr/>
          <p:nvPr/>
        </p:nvSpPr>
        <p:spPr>
          <a:xfrm>
            <a:off x="0" y="76906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Яндекс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396605-6A5D-4F49-8764-621A0D6091B5}"/>
              </a:ext>
            </a:extLst>
          </p:cNvPr>
          <p:cNvSpPr/>
          <p:nvPr/>
        </p:nvSpPr>
        <p:spPr>
          <a:xfrm>
            <a:off x="827065" y="4933149"/>
            <a:ext cx="9222868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Возможности сервиса Яндекс.</a:t>
            </a:r>
            <a:r>
              <a:rPr lang="en-US" sz="4000" dirty="0">
                <a:latin typeface="Helios-Cond-Light" panose="020B7200000000000000" pitchFamily="34" charset="0"/>
              </a:rPr>
              <a:t>Go </a:t>
            </a:r>
            <a:r>
              <a:rPr lang="ru-RU" sz="4000" dirty="0">
                <a:latin typeface="Helios-Cond-Light" panose="020B7200000000000000" pitchFamily="34" charset="0"/>
              </a:rPr>
              <a:t>стали доступны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2F9760-49A2-40A6-A89B-21473B4D8169}"/>
              </a:ext>
            </a:extLst>
          </p:cNvPr>
          <p:cNvSpPr/>
          <p:nvPr/>
        </p:nvSpPr>
        <p:spPr>
          <a:xfrm>
            <a:off x="827065" y="5641035"/>
            <a:ext cx="6225668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для людей с нарушением зрения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8DCD1-F7C0-4CA5-BE79-F8CF4ACBF5FE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94 сообщения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1 531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4783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borcrb.ru/wp-content/uploads/2021/01/Depositphotos_296245432_xl-2015-scaled.jpg">
            <a:extLst>
              <a:ext uri="{FF2B5EF4-FFF2-40B4-BE49-F238E27FC236}">
                <a16:creationId xmlns:a16="http://schemas.microsoft.com/office/drawing/2014/main" id="{EAC13E46-804B-4051-9813-3BA424B1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628"/>
            <a:ext cx="121920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EE01034-D14F-470D-853C-244A05DB05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 err="1">
                <a:solidFill>
                  <a:schemeClr val="bg1"/>
                </a:solidFill>
                <a:latin typeface="Montserrat" panose="00000500000000000000" pitchFamily="2" charset="-52"/>
              </a:rPr>
              <a:t>Зарплата.ру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6B742F-47E3-4AB4-AC8A-729D8317C720}"/>
              </a:ext>
            </a:extLst>
          </p:cNvPr>
          <p:cNvSpPr/>
          <p:nvPr/>
        </p:nvSpPr>
        <p:spPr>
          <a:xfrm>
            <a:off x="827065" y="4933149"/>
            <a:ext cx="6013573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Названа самая востребованная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CB88E9-6F17-4B23-8137-4EABAFFB98F8}"/>
              </a:ext>
            </a:extLst>
          </p:cNvPr>
          <p:cNvSpPr/>
          <p:nvPr/>
        </p:nvSpPr>
        <p:spPr>
          <a:xfrm>
            <a:off x="827065" y="5641035"/>
            <a:ext cx="6013573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новая профессия в 2021 году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A88F9-9B77-4FEA-A99A-09CA440F650A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223 сообщения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1 989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258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avatars.mds.yandex.net/get-kinopoisk-post-img/1101693/93c2b11208fb3ddbaf340249aafed695/960x540">
            <a:extLst>
              <a:ext uri="{FF2B5EF4-FFF2-40B4-BE49-F238E27FC236}">
                <a16:creationId xmlns:a16="http://schemas.microsoft.com/office/drawing/2014/main" id="{3E3D7E34-AD4D-4211-A167-57C445CBD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49" b="131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 err="1">
                <a:solidFill>
                  <a:schemeClr val="bg1"/>
                </a:solidFill>
                <a:latin typeface="Montserrat" panose="00000500000000000000" pitchFamily="2" charset="-52"/>
              </a:rPr>
              <a:t>Кинопоиск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AutoShape 4" descr="https://leonardo.osnova.io/c67bcfd1-1ad6-5abf-a856-080222692b6e/-/preview/2100/-/format/webp/">
            <a:extLst>
              <a:ext uri="{FF2B5EF4-FFF2-40B4-BE49-F238E27FC236}">
                <a16:creationId xmlns:a16="http://schemas.microsoft.com/office/drawing/2014/main" id="{6DD7ADB1-8363-4C77-B1A2-61EAE3A77B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FE6B32-9888-4B05-96A1-C7C37E3B52C1}"/>
              </a:ext>
            </a:extLst>
          </p:cNvPr>
          <p:cNvSpPr/>
          <p:nvPr/>
        </p:nvSpPr>
        <p:spPr>
          <a:xfrm>
            <a:off x="827065" y="4568542"/>
            <a:ext cx="8037535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 err="1">
                <a:latin typeface="Helios-Cond-Light" panose="020B7200000000000000" pitchFamily="34" charset="0"/>
              </a:rPr>
              <a:t>Кинопоиск</a:t>
            </a:r>
            <a:r>
              <a:rPr lang="ru-RU" sz="4000" dirty="0">
                <a:latin typeface="Helios-Cond-Light" panose="020B7200000000000000" pitchFamily="34" charset="0"/>
              </a:rPr>
              <a:t> научился распознавать музыку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49E6AB-9B91-46CC-9427-D756DC67E205}"/>
              </a:ext>
            </a:extLst>
          </p:cNvPr>
          <p:cNvSpPr/>
          <p:nvPr/>
        </p:nvSpPr>
        <p:spPr>
          <a:xfrm>
            <a:off x="827066" y="5276428"/>
            <a:ext cx="3736468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из кино и сериалов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6BDA92-ECC6-4F27-BB0F-C94CCDEA0BCC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95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1 615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7746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ommunalnews.com/wp-content/uploads/2020/07/Internet-of-Things-Market.jpeg">
            <a:extLst>
              <a:ext uri="{FF2B5EF4-FFF2-40B4-BE49-F238E27FC236}">
                <a16:creationId xmlns:a16="http://schemas.microsoft.com/office/drawing/2014/main" id="{0838F244-EBA0-4609-9BE0-4D7AB70AE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-6287" r="-40" b="6287"/>
          <a:stretch/>
        </p:blipFill>
        <p:spPr bwMode="auto">
          <a:xfrm>
            <a:off x="0" y="-460093"/>
            <a:ext cx="12196822" cy="73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930847E-E0CF-4D0B-9CA9-058CC7752384}"/>
              </a:ext>
            </a:extLst>
          </p:cNvPr>
          <p:cNvSpPr/>
          <p:nvPr/>
        </p:nvSpPr>
        <p:spPr>
          <a:xfrm>
            <a:off x="0" y="76906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en-US" sz="4000" spc="-50" dirty="0" err="1">
                <a:solidFill>
                  <a:schemeClr val="bg1"/>
                </a:solidFill>
                <a:latin typeface="Montserrat" panose="00000500000000000000" pitchFamily="2" charset="-52"/>
              </a:rPr>
              <a:t>Realiste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A7D1AC-BF4F-4F3D-A84A-AD5A5DB006D7}"/>
              </a:ext>
            </a:extLst>
          </p:cNvPr>
          <p:cNvSpPr/>
          <p:nvPr/>
        </p:nvSpPr>
        <p:spPr>
          <a:xfrm>
            <a:off x="827065" y="4933149"/>
            <a:ext cx="8247487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ИИ вычислил районы крупных городов РФ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45F3AF-7400-47FB-A2A9-89EEAB5FDD8E}"/>
              </a:ext>
            </a:extLst>
          </p:cNvPr>
          <p:cNvSpPr/>
          <p:nvPr/>
        </p:nvSpPr>
        <p:spPr>
          <a:xfrm>
            <a:off x="827065" y="5641035"/>
            <a:ext cx="6476560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с завышенными ценами на жилье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7427C-E99E-494C-BF28-FB89358D05B8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111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1 108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08557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1824" y="-1468"/>
            <a:ext cx="7680176" cy="6858000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15880" y="3454293"/>
            <a:ext cx="6699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Социальные сети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FB6EC7-E19E-4C3B-8E30-59724F43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-27240" y="0"/>
            <a:ext cx="453906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4EBA9B-8890-41CD-B605-83FF8F2A0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76" y="1933591"/>
            <a:ext cx="1899448" cy="18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www.aljumhuriya.net/sites/default/files/akhmatova.jpg">
            <a:extLst>
              <a:ext uri="{FF2B5EF4-FFF2-40B4-BE49-F238E27FC236}">
                <a16:creationId xmlns:a16="http://schemas.microsoft.com/office/drawing/2014/main" id="{5A0CC5F4-3D4B-4F08-8531-C6DA5DDA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79" b="28857"/>
          <a:stretch/>
        </p:blipFill>
        <p:spPr bwMode="auto">
          <a:xfrm>
            <a:off x="0" y="-1510969"/>
            <a:ext cx="12188913" cy="83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DAD644-C756-4261-9549-43611A9F1BB3}"/>
              </a:ext>
            </a:extLst>
          </p:cNvPr>
          <p:cNvSpPr/>
          <p:nvPr/>
        </p:nvSpPr>
        <p:spPr>
          <a:xfrm>
            <a:off x="0" y="76906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ВКонтакте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AutoShape 4" descr="https://leonardo.osnova.io/c67bcfd1-1ad6-5abf-a856-080222692b6e/-/preview/2100/-/format/webp/">
            <a:extLst>
              <a:ext uri="{FF2B5EF4-FFF2-40B4-BE49-F238E27FC236}">
                <a16:creationId xmlns:a16="http://schemas.microsoft.com/office/drawing/2014/main" id="{6DD7ADB1-8363-4C77-B1A2-61EAE3A77B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2995E7-089E-44E7-A6D3-6C2E803F63FB}"/>
              </a:ext>
            </a:extLst>
          </p:cNvPr>
          <p:cNvSpPr/>
          <p:nvPr/>
        </p:nvSpPr>
        <p:spPr>
          <a:xfrm>
            <a:off x="827065" y="4678506"/>
            <a:ext cx="7784500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 err="1">
                <a:latin typeface="Helios-Cond-Light" panose="020B7200000000000000" pitchFamily="34" charset="0"/>
              </a:rPr>
              <a:t>ВКонтакте</a:t>
            </a:r>
            <a:r>
              <a:rPr lang="ru-RU" sz="4000" dirty="0">
                <a:latin typeface="Helios-Cond-Light" panose="020B7200000000000000" pitchFamily="34" charset="0"/>
              </a:rPr>
              <a:t> представила трибьют-альбом,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AD3B05-FF57-4BD8-8C99-35999D48AC36}"/>
              </a:ext>
            </a:extLst>
          </p:cNvPr>
          <p:cNvSpPr/>
          <p:nvPr/>
        </p:nvSpPr>
        <p:spPr>
          <a:xfrm>
            <a:off x="827064" y="5386392"/>
            <a:ext cx="5810803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посвященный Анне Ахматовой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6E1B1-1F60-483D-A222-91148785759C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134 сообщения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3 250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670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257824.selcdn.ru/yamalnews/7c0ee1eb-2e2.jpg">
            <a:extLst>
              <a:ext uri="{FF2B5EF4-FFF2-40B4-BE49-F238E27FC236}">
                <a16:creationId xmlns:a16="http://schemas.microsoft.com/office/drawing/2014/main" id="{0FB0ED43-65D2-4E35-BE44-088ADE7C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1219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55448C-2424-429E-8269-A2F539F787C1}"/>
              </a:ext>
            </a:extLst>
          </p:cNvPr>
          <p:cNvSpPr/>
          <p:nvPr/>
        </p:nvSpPr>
        <p:spPr>
          <a:xfrm>
            <a:off x="0" y="76906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Одноклассники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AutoShape 4" descr="https://leonardo.osnova.io/c67bcfd1-1ad6-5abf-a856-080222692b6e/-/preview/2100/-/format/webp/">
            <a:extLst>
              <a:ext uri="{FF2B5EF4-FFF2-40B4-BE49-F238E27FC236}">
                <a16:creationId xmlns:a16="http://schemas.microsoft.com/office/drawing/2014/main" id="{6DD7ADB1-8363-4C77-B1A2-61EAE3A77B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6EB44E-ACBA-49D6-8953-8C684F3E8CC7}"/>
              </a:ext>
            </a:extLst>
          </p:cNvPr>
          <p:cNvSpPr/>
          <p:nvPr/>
        </p:nvSpPr>
        <p:spPr>
          <a:xfrm>
            <a:off x="827066" y="5021699"/>
            <a:ext cx="7784500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Одноклассники запустили интерактивную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0C27A85-C5EC-4B96-BADB-5E4EC886B5E0}"/>
              </a:ext>
            </a:extLst>
          </p:cNvPr>
          <p:cNvSpPr/>
          <p:nvPr/>
        </p:nvSpPr>
        <p:spPr>
          <a:xfrm>
            <a:off x="827065" y="5729585"/>
            <a:ext cx="5400115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карту заповедников России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1B74E-F051-4288-8614-0A71E2A812B0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99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2 541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0665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0" y="0"/>
            <a:ext cx="941662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72098" y="0"/>
            <a:ext cx="6819901" cy="6858000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828420" y="1109419"/>
            <a:ext cx="7412330" cy="2554444"/>
            <a:chOff x="2820986" y="2151778"/>
            <a:chExt cx="7412330" cy="2554444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2820986" y="2151778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3118634" y="4095377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3096422" y="2433877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9247079" y="2889235"/>
              <a:ext cx="986237" cy="987348"/>
            </a:xfrm>
            <a:custGeom>
              <a:avLst/>
              <a:gdLst>
                <a:gd name="T0" fmla="*/ 0 w 3913"/>
                <a:gd name="T1" fmla="*/ 3913 h 3913"/>
                <a:gd name="T2" fmla="*/ 3913 w 3913"/>
                <a:gd name="T3" fmla="*/ 3913 h 3913"/>
                <a:gd name="T4" fmla="*/ 3913 w 3913"/>
                <a:gd name="T5" fmla="*/ 0 h 3913"/>
                <a:gd name="T6" fmla="*/ 3460 w 3913"/>
                <a:gd name="T7" fmla="*/ 0 h 3913"/>
                <a:gd name="T8" fmla="*/ 3460 w 3913"/>
                <a:gd name="T9" fmla="*/ 3460 h 3913"/>
                <a:gd name="T10" fmla="*/ 0 w 3913"/>
                <a:gd name="T11" fmla="*/ 3460 h 3913"/>
                <a:gd name="T12" fmla="*/ 0 w 3913"/>
                <a:gd name="T13" fmla="*/ 3913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3" h="3913">
                  <a:moveTo>
                    <a:pt x="0" y="3913"/>
                  </a:moveTo>
                  <a:lnTo>
                    <a:pt x="3913" y="3913"/>
                  </a:lnTo>
                  <a:lnTo>
                    <a:pt x="3913" y="0"/>
                  </a:lnTo>
                  <a:lnTo>
                    <a:pt x="3460" y="0"/>
                  </a:lnTo>
                  <a:lnTo>
                    <a:pt x="3460" y="3460"/>
                  </a:lnTo>
                  <a:lnTo>
                    <a:pt x="0" y="3460"/>
                  </a:lnTo>
                  <a:lnTo>
                    <a:pt x="0" y="39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258814" y="2151778"/>
              <a:ext cx="984016" cy="987348"/>
            </a:xfrm>
            <a:custGeom>
              <a:avLst/>
              <a:gdLst>
                <a:gd name="T0" fmla="*/ 3907 w 3907"/>
                <a:gd name="T1" fmla="*/ 0 h 3913"/>
                <a:gd name="T2" fmla="*/ 0 w 3907"/>
                <a:gd name="T3" fmla="*/ 0 h 3913"/>
                <a:gd name="T4" fmla="*/ 0 w 3907"/>
                <a:gd name="T5" fmla="*/ 3913 h 3913"/>
                <a:gd name="T6" fmla="*/ 453 w 3907"/>
                <a:gd name="T7" fmla="*/ 3913 h 3913"/>
                <a:gd name="T8" fmla="*/ 453 w 3907"/>
                <a:gd name="T9" fmla="*/ 453 h 3913"/>
                <a:gd name="T10" fmla="*/ 3907 w 3907"/>
                <a:gd name="T11" fmla="*/ 453 h 3913"/>
                <a:gd name="T12" fmla="*/ 3907 w 3907"/>
                <a:gd name="T13" fmla="*/ 0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7" h="3913">
                  <a:moveTo>
                    <a:pt x="3907" y="0"/>
                  </a:moveTo>
                  <a:lnTo>
                    <a:pt x="0" y="0"/>
                  </a:lnTo>
                  <a:lnTo>
                    <a:pt x="0" y="3913"/>
                  </a:lnTo>
                  <a:lnTo>
                    <a:pt x="453" y="3913"/>
                  </a:lnTo>
                  <a:lnTo>
                    <a:pt x="453" y="453"/>
                  </a:lnTo>
                  <a:lnTo>
                    <a:pt x="3907" y="453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6282390" y="2833999"/>
              <a:ext cx="2927350" cy="360363"/>
            </a:xfrm>
            <a:custGeom>
              <a:avLst/>
              <a:gdLst>
                <a:gd name="T0" fmla="*/ 0 w 8095"/>
                <a:gd name="T1" fmla="*/ 952 h 969"/>
                <a:gd name="T2" fmla="*/ 599 w 8095"/>
                <a:gd name="T3" fmla="*/ 286 h 969"/>
                <a:gd name="T4" fmla="*/ 633 w 8095"/>
                <a:gd name="T5" fmla="*/ 952 h 969"/>
                <a:gd name="T6" fmla="*/ 816 w 8095"/>
                <a:gd name="T7" fmla="*/ 17 h 969"/>
                <a:gd name="T8" fmla="*/ 216 w 8095"/>
                <a:gd name="T9" fmla="*/ 669 h 969"/>
                <a:gd name="T10" fmla="*/ 182 w 8095"/>
                <a:gd name="T11" fmla="*/ 17 h 969"/>
                <a:gd name="T12" fmla="*/ 1656 w 8095"/>
                <a:gd name="T13" fmla="*/ 17 h 969"/>
                <a:gd name="T14" fmla="*/ 879 w 8095"/>
                <a:gd name="T15" fmla="*/ 189 h 969"/>
                <a:gd name="T16" fmla="*/ 1170 w 8095"/>
                <a:gd name="T17" fmla="*/ 952 h 969"/>
                <a:gd name="T18" fmla="*/ 1365 w 8095"/>
                <a:gd name="T19" fmla="*/ 189 h 969"/>
                <a:gd name="T20" fmla="*/ 1656 w 8095"/>
                <a:gd name="T21" fmla="*/ 17 h 969"/>
                <a:gd name="T22" fmla="*/ 1992 w 8095"/>
                <a:gd name="T23" fmla="*/ 503 h 969"/>
                <a:gd name="T24" fmla="*/ 1595 w 8095"/>
                <a:gd name="T25" fmla="*/ 662 h 969"/>
                <a:gd name="T26" fmla="*/ 2708 w 8095"/>
                <a:gd name="T27" fmla="*/ 17 h 969"/>
                <a:gd name="T28" fmla="*/ 1931 w 8095"/>
                <a:gd name="T29" fmla="*/ 189 h 969"/>
                <a:gd name="T30" fmla="*/ 2222 w 8095"/>
                <a:gd name="T31" fmla="*/ 952 h 969"/>
                <a:gd name="T32" fmla="*/ 2418 w 8095"/>
                <a:gd name="T33" fmla="*/ 189 h 969"/>
                <a:gd name="T34" fmla="*/ 2708 w 8095"/>
                <a:gd name="T35" fmla="*/ 17 h 969"/>
                <a:gd name="T36" fmla="*/ 2968 w 8095"/>
                <a:gd name="T37" fmla="*/ 558 h 969"/>
                <a:gd name="T38" fmla="*/ 3354 w 8095"/>
                <a:gd name="T39" fmla="*/ 388 h 969"/>
                <a:gd name="T40" fmla="*/ 2968 w 8095"/>
                <a:gd name="T41" fmla="*/ 191 h 969"/>
                <a:gd name="T42" fmla="*/ 3464 w 8095"/>
                <a:gd name="T43" fmla="*/ 17 h 969"/>
                <a:gd name="T44" fmla="*/ 2773 w 8095"/>
                <a:gd name="T45" fmla="*/ 952 h 969"/>
                <a:gd name="T46" fmla="*/ 3479 w 8095"/>
                <a:gd name="T47" fmla="*/ 778 h 969"/>
                <a:gd name="T48" fmla="*/ 3498 w 8095"/>
                <a:gd name="T49" fmla="*/ 761 h 969"/>
                <a:gd name="T50" fmla="*/ 3532 w 8095"/>
                <a:gd name="T51" fmla="*/ 952 h 969"/>
                <a:gd name="T52" fmla="*/ 3862 w 8095"/>
                <a:gd name="T53" fmla="*/ 191 h 969"/>
                <a:gd name="T54" fmla="*/ 4166 w 8095"/>
                <a:gd name="T55" fmla="*/ 952 h 969"/>
                <a:gd name="T56" fmla="*/ 4363 w 8095"/>
                <a:gd name="T57" fmla="*/ 17 h 969"/>
                <a:gd name="T58" fmla="*/ 3678 w 8095"/>
                <a:gd name="T59" fmla="*/ 431 h 969"/>
                <a:gd name="T60" fmla="*/ 3498 w 8095"/>
                <a:gd name="T61" fmla="*/ 761 h 969"/>
                <a:gd name="T62" fmla="*/ 4708 w 8095"/>
                <a:gd name="T63" fmla="*/ 558 h 969"/>
                <a:gd name="T64" fmla="*/ 5095 w 8095"/>
                <a:gd name="T65" fmla="*/ 388 h 969"/>
                <a:gd name="T66" fmla="*/ 4708 w 8095"/>
                <a:gd name="T67" fmla="*/ 191 h 969"/>
                <a:gd name="T68" fmla="*/ 5205 w 8095"/>
                <a:gd name="T69" fmla="*/ 17 h 969"/>
                <a:gd name="T70" fmla="*/ 4513 w 8095"/>
                <a:gd name="T71" fmla="*/ 952 h 969"/>
                <a:gd name="T72" fmla="*/ 5219 w 8095"/>
                <a:gd name="T73" fmla="*/ 778 h 969"/>
                <a:gd name="T74" fmla="*/ 5320 w 8095"/>
                <a:gd name="T75" fmla="*/ 952 h 969"/>
                <a:gd name="T76" fmla="*/ 5515 w 8095"/>
                <a:gd name="T77" fmla="*/ 559 h 969"/>
                <a:gd name="T78" fmla="*/ 5920 w 8095"/>
                <a:gd name="T79" fmla="*/ 952 h 969"/>
                <a:gd name="T80" fmla="*/ 5900 w 8095"/>
                <a:gd name="T81" fmla="*/ 472 h 969"/>
                <a:gd name="T82" fmla="*/ 5908 w 8095"/>
                <a:gd name="T83" fmla="*/ 17 h 969"/>
                <a:gd name="T84" fmla="*/ 5515 w 8095"/>
                <a:gd name="T85" fmla="*/ 383 h 969"/>
                <a:gd name="T86" fmla="*/ 5320 w 8095"/>
                <a:gd name="T87" fmla="*/ 17 h 969"/>
                <a:gd name="T88" fmla="*/ 6591 w 8095"/>
                <a:gd name="T89" fmla="*/ 0 h 969"/>
                <a:gd name="T90" fmla="*/ 6591 w 8095"/>
                <a:gd name="T91" fmla="*/ 969 h 969"/>
                <a:gd name="T92" fmla="*/ 6591 w 8095"/>
                <a:gd name="T93" fmla="*/ 0 h 969"/>
                <a:gd name="T94" fmla="*/ 6335 w 8095"/>
                <a:gd name="T95" fmla="*/ 485 h 969"/>
                <a:gd name="T96" fmla="*/ 6846 w 8095"/>
                <a:gd name="T97" fmla="*/ 485 h 969"/>
                <a:gd name="T98" fmla="*/ 7154 w 8095"/>
                <a:gd name="T99" fmla="*/ 952 h 969"/>
                <a:gd name="T100" fmla="*/ 7336 w 8095"/>
                <a:gd name="T101" fmla="*/ 255 h 969"/>
                <a:gd name="T102" fmla="*/ 7526 w 8095"/>
                <a:gd name="T103" fmla="*/ 633 h 969"/>
                <a:gd name="T104" fmla="*/ 7879 w 8095"/>
                <a:gd name="T105" fmla="*/ 255 h 969"/>
                <a:gd name="T106" fmla="*/ 7913 w 8095"/>
                <a:gd name="T107" fmla="*/ 952 h 969"/>
                <a:gd name="T108" fmla="*/ 8095 w 8095"/>
                <a:gd name="T109" fmla="*/ 17 h 969"/>
                <a:gd name="T110" fmla="*/ 7641 w 8095"/>
                <a:gd name="T111" fmla="*/ 394 h 969"/>
                <a:gd name="T112" fmla="*/ 7454 w 8095"/>
                <a:gd name="T113" fmla="*/ 17 h 969"/>
                <a:gd name="T114" fmla="*/ 7154 w 8095"/>
                <a:gd name="T115" fmla="*/ 952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95" h="969">
                  <a:moveTo>
                    <a:pt x="0" y="17"/>
                  </a:moveTo>
                  <a:lnTo>
                    <a:pt x="0" y="952"/>
                  </a:lnTo>
                  <a:lnTo>
                    <a:pt x="254" y="952"/>
                  </a:lnTo>
                  <a:lnTo>
                    <a:pt x="599" y="286"/>
                  </a:lnTo>
                  <a:lnTo>
                    <a:pt x="633" y="286"/>
                  </a:lnTo>
                  <a:lnTo>
                    <a:pt x="633" y="952"/>
                  </a:lnTo>
                  <a:lnTo>
                    <a:pt x="816" y="952"/>
                  </a:lnTo>
                  <a:lnTo>
                    <a:pt x="816" y="17"/>
                  </a:lnTo>
                  <a:lnTo>
                    <a:pt x="553" y="17"/>
                  </a:lnTo>
                  <a:lnTo>
                    <a:pt x="216" y="669"/>
                  </a:lnTo>
                  <a:lnTo>
                    <a:pt x="182" y="669"/>
                  </a:lnTo>
                  <a:lnTo>
                    <a:pt x="182" y="17"/>
                  </a:lnTo>
                  <a:lnTo>
                    <a:pt x="0" y="17"/>
                  </a:lnTo>
                  <a:close/>
                  <a:moveTo>
                    <a:pt x="1656" y="17"/>
                  </a:moveTo>
                  <a:lnTo>
                    <a:pt x="879" y="17"/>
                  </a:lnTo>
                  <a:lnTo>
                    <a:pt x="879" y="189"/>
                  </a:lnTo>
                  <a:lnTo>
                    <a:pt x="1170" y="189"/>
                  </a:lnTo>
                  <a:lnTo>
                    <a:pt x="1170" y="952"/>
                  </a:lnTo>
                  <a:lnTo>
                    <a:pt x="1365" y="952"/>
                  </a:lnTo>
                  <a:lnTo>
                    <a:pt x="1365" y="189"/>
                  </a:lnTo>
                  <a:lnTo>
                    <a:pt x="1656" y="189"/>
                  </a:lnTo>
                  <a:lnTo>
                    <a:pt x="1656" y="17"/>
                  </a:lnTo>
                  <a:close/>
                  <a:moveTo>
                    <a:pt x="1992" y="662"/>
                  </a:moveTo>
                  <a:lnTo>
                    <a:pt x="1992" y="503"/>
                  </a:lnTo>
                  <a:lnTo>
                    <a:pt x="1595" y="503"/>
                  </a:lnTo>
                  <a:lnTo>
                    <a:pt x="1595" y="662"/>
                  </a:lnTo>
                  <a:lnTo>
                    <a:pt x="1992" y="662"/>
                  </a:lnTo>
                  <a:close/>
                  <a:moveTo>
                    <a:pt x="2708" y="17"/>
                  </a:moveTo>
                  <a:lnTo>
                    <a:pt x="1931" y="17"/>
                  </a:lnTo>
                  <a:lnTo>
                    <a:pt x="1931" y="189"/>
                  </a:lnTo>
                  <a:lnTo>
                    <a:pt x="2222" y="189"/>
                  </a:lnTo>
                  <a:lnTo>
                    <a:pt x="2222" y="952"/>
                  </a:lnTo>
                  <a:lnTo>
                    <a:pt x="2418" y="952"/>
                  </a:lnTo>
                  <a:lnTo>
                    <a:pt x="2418" y="189"/>
                  </a:lnTo>
                  <a:lnTo>
                    <a:pt x="2708" y="189"/>
                  </a:lnTo>
                  <a:lnTo>
                    <a:pt x="2708" y="17"/>
                  </a:lnTo>
                  <a:close/>
                  <a:moveTo>
                    <a:pt x="2968" y="778"/>
                  </a:moveTo>
                  <a:lnTo>
                    <a:pt x="2968" y="558"/>
                  </a:lnTo>
                  <a:lnTo>
                    <a:pt x="3354" y="558"/>
                  </a:lnTo>
                  <a:lnTo>
                    <a:pt x="3354" y="388"/>
                  </a:lnTo>
                  <a:lnTo>
                    <a:pt x="2968" y="388"/>
                  </a:lnTo>
                  <a:lnTo>
                    <a:pt x="2968" y="191"/>
                  </a:lnTo>
                  <a:lnTo>
                    <a:pt x="3464" y="191"/>
                  </a:lnTo>
                  <a:lnTo>
                    <a:pt x="3464" y="17"/>
                  </a:lnTo>
                  <a:lnTo>
                    <a:pt x="2773" y="17"/>
                  </a:lnTo>
                  <a:lnTo>
                    <a:pt x="2773" y="952"/>
                  </a:lnTo>
                  <a:lnTo>
                    <a:pt x="3479" y="952"/>
                  </a:lnTo>
                  <a:lnTo>
                    <a:pt x="3479" y="778"/>
                  </a:lnTo>
                  <a:lnTo>
                    <a:pt x="2968" y="778"/>
                  </a:lnTo>
                  <a:close/>
                  <a:moveTo>
                    <a:pt x="3498" y="761"/>
                  </a:moveTo>
                  <a:lnTo>
                    <a:pt x="3498" y="952"/>
                  </a:lnTo>
                  <a:lnTo>
                    <a:pt x="3532" y="952"/>
                  </a:lnTo>
                  <a:cubicBezTo>
                    <a:pt x="3756" y="952"/>
                    <a:pt x="3862" y="878"/>
                    <a:pt x="3862" y="444"/>
                  </a:cubicBezTo>
                  <a:lnTo>
                    <a:pt x="3862" y="191"/>
                  </a:lnTo>
                  <a:lnTo>
                    <a:pt x="4166" y="191"/>
                  </a:lnTo>
                  <a:lnTo>
                    <a:pt x="4166" y="952"/>
                  </a:lnTo>
                  <a:lnTo>
                    <a:pt x="4363" y="952"/>
                  </a:lnTo>
                  <a:lnTo>
                    <a:pt x="4363" y="17"/>
                  </a:lnTo>
                  <a:lnTo>
                    <a:pt x="3678" y="17"/>
                  </a:lnTo>
                  <a:lnTo>
                    <a:pt x="3678" y="431"/>
                  </a:lnTo>
                  <a:cubicBezTo>
                    <a:pt x="3678" y="731"/>
                    <a:pt x="3635" y="761"/>
                    <a:pt x="3531" y="761"/>
                  </a:cubicBezTo>
                  <a:lnTo>
                    <a:pt x="3498" y="761"/>
                  </a:lnTo>
                  <a:close/>
                  <a:moveTo>
                    <a:pt x="4708" y="778"/>
                  </a:moveTo>
                  <a:lnTo>
                    <a:pt x="4708" y="558"/>
                  </a:lnTo>
                  <a:lnTo>
                    <a:pt x="5095" y="558"/>
                  </a:lnTo>
                  <a:lnTo>
                    <a:pt x="5095" y="388"/>
                  </a:lnTo>
                  <a:lnTo>
                    <a:pt x="4708" y="388"/>
                  </a:lnTo>
                  <a:lnTo>
                    <a:pt x="4708" y="191"/>
                  </a:lnTo>
                  <a:lnTo>
                    <a:pt x="5205" y="191"/>
                  </a:lnTo>
                  <a:lnTo>
                    <a:pt x="5205" y="17"/>
                  </a:lnTo>
                  <a:lnTo>
                    <a:pt x="4513" y="17"/>
                  </a:lnTo>
                  <a:lnTo>
                    <a:pt x="4513" y="952"/>
                  </a:lnTo>
                  <a:lnTo>
                    <a:pt x="5219" y="952"/>
                  </a:lnTo>
                  <a:lnTo>
                    <a:pt x="5219" y="778"/>
                  </a:lnTo>
                  <a:lnTo>
                    <a:pt x="4708" y="778"/>
                  </a:lnTo>
                  <a:close/>
                  <a:moveTo>
                    <a:pt x="5320" y="952"/>
                  </a:moveTo>
                  <a:lnTo>
                    <a:pt x="5515" y="952"/>
                  </a:lnTo>
                  <a:lnTo>
                    <a:pt x="5515" y="559"/>
                  </a:lnTo>
                  <a:lnTo>
                    <a:pt x="5738" y="559"/>
                  </a:lnTo>
                  <a:lnTo>
                    <a:pt x="5920" y="952"/>
                  </a:lnTo>
                  <a:lnTo>
                    <a:pt x="6122" y="952"/>
                  </a:lnTo>
                  <a:lnTo>
                    <a:pt x="5900" y="472"/>
                  </a:lnTo>
                  <a:lnTo>
                    <a:pt x="6110" y="17"/>
                  </a:lnTo>
                  <a:lnTo>
                    <a:pt x="5908" y="17"/>
                  </a:lnTo>
                  <a:lnTo>
                    <a:pt x="5737" y="383"/>
                  </a:lnTo>
                  <a:lnTo>
                    <a:pt x="5515" y="383"/>
                  </a:lnTo>
                  <a:lnTo>
                    <a:pt x="5515" y="17"/>
                  </a:lnTo>
                  <a:lnTo>
                    <a:pt x="5320" y="17"/>
                  </a:lnTo>
                  <a:lnTo>
                    <a:pt x="5320" y="952"/>
                  </a:lnTo>
                  <a:close/>
                  <a:moveTo>
                    <a:pt x="6591" y="0"/>
                  </a:moveTo>
                  <a:cubicBezTo>
                    <a:pt x="6294" y="0"/>
                    <a:pt x="6135" y="210"/>
                    <a:pt x="6135" y="485"/>
                  </a:cubicBezTo>
                  <a:cubicBezTo>
                    <a:pt x="6135" y="760"/>
                    <a:pt x="6294" y="969"/>
                    <a:pt x="6591" y="969"/>
                  </a:cubicBezTo>
                  <a:cubicBezTo>
                    <a:pt x="6888" y="969"/>
                    <a:pt x="7047" y="760"/>
                    <a:pt x="7047" y="485"/>
                  </a:cubicBezTo>
                  <a:cubicBezTo>
                    <a:pt x="7047" y="210"/>
                    <a:pt x="6888" y="0"/>
                    <a:pt x="6591" y="0"/>
                  </a:cubicBezTo>
                  <a:close/>
                  <a:moveTo>
                    <a:pt x="6591" y="795"/>
                  </a:moveTo>
                  <a:cubicBezTo>
                    <a:pt x="6418" y="795"/>
                    <a:pt x="6335" y="658"/>
                    <a:pt x="6335" y="485"/>
                  </a:cubicBezTo>
                  <a:cubicBezTo>
                    <a:pt x="6335" y="312"/>
                    <a:pt x="6418" y="174"/>
                    <a:pt x="6591" y="174"/>
                  </a:cubicBezTo>
                  <a:cubicBezTo>
                    <a:pt x="6766" y="174"/>
                    <a:pt x="6846" y="312"/>
                    <a:pt x="6846" y="485"/>
                  </a:cubicBezTo>
                  <a:cubicBezTo>
                    <a:pt x="6846" y="658"/>
                    <a:pt x="6766" y="795"/>
                    <a:pt x="6591" y="795"/>
                  </a:cubicBezTo>
                  <a:close/>
                  <a:moveTo>
                    <a:pt x="7154" y="952"/>
                  </a:moveTo>
                  <a:lnTo>
                    <a:pt x="7336" y="952"/>
                  </a:lnTo>
                  <a:lnTo>
                    <a:pt x="7336" y="255"/>
                  </a:lnTo>
                  <a:lnTo>
                    <a:pt x="7370" y="255"/>
                  </a:lnTo>
                  <a:lnTo>
                    <a:pt x="7526" y="633"/>
                  </a:lnTo>
                  <a:lnTo>
                    <a:pt x="7721" y="633"/>
                  </a:lnTo>
                  <a:lnTo>
                    <a:pt x="7879" y="255"/>
                  </a:lnTo>
                  <a:lnTo>
                    <a:pt x="7913" y="255"/>
                  </a:lnTo>
                  <a:lnTo>
                    <a:pt x="7913" y="952"/>
                  </a:lnTo>
                  <a:lnTo>
                    <a:pt x="8095" y="952"/>
                  </a:lnTo>
                  <a:lnTo>
                    <a:pt x="8095" y="17"/>
                  </a:lnTo>
                  <a:lnTo>
                    <a:pt x="7793" y="17"/>
                  </a:lnTo>
                  <a:lnTo>
                    <a:pt x="7641" y="394"/>
                  </a:lnTo>
                  <a:lnTo>
                    <a:pt x="7607" y="394"/>
                  </a:lnTo>
                  <a:lnTo>
                    <a:pt x="7454" y="17"/>
                  </a:lnTo>
                  <a:lnTo>
                    <a:pt x="7154" y="17"/>
                  </a:lnTo>
                  <a:lnTo>
                    <a:pt x="7154" y="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A7A4AA4-FA84-4758-B854-51839A287A21}"/>
              </a:ext>
            </a:extLst>
          </p:cNvPr>
          <p:cNvGrpSpPr/>
          <p:nvPr/>
        </p:nvGrpSpPr>
        <p:grpSpPr>
          <a:xfrm>
            <a:off x="6182877" y="4601709"/>
            <a:ext cx="2927351" cy="482806"/>
            <a:chOff x="2379663" y="2573338"/>
            <a:chExt cx="2589213" cy="427038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5F8F30EB-D71C-4FE3-9B68-5415A0936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4663" y="2676526"/>
              <a:ext cx="1954213" cy="220663"/>
            </a:xfrm>
            <a:custGeom>
              <a:avLst/>
              <a:gdLst>
                <a:gd name="T0" fmla="*/ 572 w 5420"/>
                <a:gd name="T1" fmla="*/ 597 h 612"/>
                <a:gd name="T2" fmla="*/ 458 w 5420"/>
                <a:gd name="T3" fmla="*/ 218 h 612"/>
                <a:gd name="T4" fmla="*/ 280 w 5420"/>
                <a:gd name="T5" fmla="*/ 489 h 612"/>
                <a:gd name="T6" fmla="*/ 115 w 5420"/>
                <a:gd name="T7" fmla="*/ 597 h 612"/>
                <a:gd name="T8" fmla="*/ 0 w 5420"/>
                <a:gd name="T9" fmla="*/ 12 h 612"/>
                <a:gd name="T10" fmla="*/ 287 w 5420"/>
                <a:gd name="T11" fmla="*/ 289 h 612"/>
                <a:gd name="T12" fmla="*/ 572 w 5420"/>
                <a:gd name="T13" fmla="*/ 12 h 612"/>
                <a:gd name="T14" fmla="*/ 5304 w 5420"/>
                <a:gd name="T15" fmla="*/ 293 h 612"/>
                <a:gd name="T16" fmla="*/ 5106 w 5420"/>
                <a:gd name="T17" fmla="*/ 206 h 612"/>
                <a:gd name="T18" fmla="*/ 5304 w 5420"/>
                <a:gd name="T19" fmla="*/ 120 h 612"/>
                <a:gd name="T20" fmla="*/ 5117 w 5420"/>
                <a:gd name="T21" fmla="*/ 381 h 612"/>
                <a:gd name="T22" fmla="*/ 5104 w 5420"/>
                <a:gd name="T23" fmla="*/ 597 h 612"/>
                <a:gd name="T24" fmla="*/ 5304 w 5420"/>
                <a:gd name="T25" fmla="*/ 394 h 612"/>
                <a:gd name="T26" fmla="*/ 5420 w 5420"/>
                <a:gd name="T27" fmla="*/ 597 h 612"/>
                <a:gd name="T28" fmla="*/ 5186 w 5420"/>
                <a:gd name="T29" fmla="*/ 12 h 612"/>
                <a:gd name="T30" fmla="*/ 1294 w 5420"/>
                <a:gd name="T31" fmla="*/ 290 h 612"/>
                <a:gd name="T32" fmla="*/ 1450 w 5420"/>
                <a:gd name="T33" fmla="*/ 120 h 612"/>
                <a:gd name="T34" fmla="*/ 1254 w 5420"/>
                <a:gd name="T35" fmla="*/ 486 h 612"/>
                <a:gd name="T36" fmla="*/ 1628 w 5420"/>
                <a:gd name="T37" fmla="*/ 597 h 612"/>
                <a:gd name="T38" fmla="*/ 1565 w 5420"/>
                <a:gd name="T39" fmla="*/ 486 h 612"/>
                <a:gd name="T40" fmla="*/ 1179 w 5420"/>
                <a:gd name="T41" fmla="*/ 12 h 612"/>
                <a:gd name="T42" fmla="*/ 1131 w 5420"/>
                <a:gd name="T43" fmla="*/ 486 h 612"/>
                <a:gd name="T44" fmla="*/ 1074 w 5420"/>
                <a:gd name="T45" fmla="*/ 597 h 612"/>
                <a:gd name="T46" fmla="*/ 4783 w 5420"/>
                <a:gd name="T47" fmla="*/ 597 h 612"/>
                <a:gd name="T48" fmla="*/ 4533 w 5420"/>
                <a:gd name="T49" fmla="*/ 597 h 612"/>
                <a:gd name="T50" fmla="*/ 4445 w 5420"/>
                <a:gd name="T51" fmla="*/ 12 h 612"/>
                <a:gd name="T52" fmla="*/ 4560 w 5420"/>
                <a:gd name="T53" fmla="*/ 370 h 612"/>
                <a:gd name="T54" fmla="*/ 4899 w 5420"/>
                <a:gd name="T55" fmla="*/ 12 h 612"/>
                <a:gd name="T56" fmla="*/ 4783 w 5420"/>
                <a:gd name="T57" fmla="*/ 597 h 612"/>
                <a:gd name="T58" fmla="*/ 4381 w 5420"/>
                <a:gd name="T59" fmla="*/ 122 h 612"/>
                <a:gd name="T60" fmla="*/ 4164 w 5420"/>
                <a:gd name="T61" fmla="*/ 597 h 612"/>
                <a:gd name="T62" fmla="*/ 4048 w 5420"/>
                <a:gd name="T63" fmla="*/ 12 h 612"/>
                <a:gd name="T64" fmla="*/ 3663 w 5420"/>
                <a:gd name="T65" fmla="*/ 496 h 612"/>
                <a:gd name="T66" fmla="*/ 3663 w 5420"/>
                <a:gd name="T67" fmla="*/ 112 h 612"/>
                <a:gd name="T68" fmla="*/ 3663 w 5420"/>
                <a:gd name="T69" fmla="*/ 496 h 612"/>
                <a:gd name="T70" fmla="*/ 3360 w 5420"/>
                <a:gd name="T71" fmla="*/ 304 h 612"/>
                <a:gd name="T72" fmla="*/ 3967 w 5420"/>
                <a:gd name="T73" fmla="*/ 304 h 612"/>
                <a:gd name="T74" fmla="*/ 2777 w 5420"/>
                <a:gd name="T75" fmla="*/ 597 h 612"/>
                <a:gd name="T76" fmla="*/ 2881 w 5420"/>
                <a:gd name="T77" fmla="*/ 358 h 612"/>
                <a:gd name="T78" fmla="*/ 3278 w 5420"/>
                <a:gd name="T79" fmla="*/ 12 h 612"/>
                <a:gd name="T80" fmla="*/ 3164 w 5420"/>
                <a:gd name="T81" fmla="*/ 597 h 612"/>
                <a:gd name="T82" fmla="*/ 2995 w 5420"/>
                <a:gd name="T83" fmla="*/ 122 h 612"/>
                <a:gd name="T84" fmla="*/ 2777 w 5420"/>
                <a:gd name="T85" fmla="*/ 597 h 612"/>
                <a:gd name="T86" fmla="*/ 2563 w 5420"/>
                <a:gd name="T87" fmla="*/ 384 h 612"/>
                <a:gd name="T88" fmla="*/ 2403 w 5420"/>
                <a:gd name="T89" fmla="*/ 384 h 612"/>
                <a:gd name="T90" fmla="*/ 2599 w 5420"/>
                <a:gd name="T91" fmla="*/ 491 h 612"/>
                <a:gd name="T92" fmla="*/ 2331 w 5420"/>
                <a:gd name="T93" fmla="*/ 597 h 612"/>
                <a:gd name="T94" fmla="*/ 2411 w 5420"/>
                <a:gd name="T95" fmla="*/ 12 h 612"/>
                <a:gd name="T96" fmla="*/ 2760 w 5420"/>
                <a:gd name="T97" fmla="*/ 597 h 612"/>
                <a:gd name="T98" fmla="*/ 2035 w 5420"/>
                <a:gd name="T99" fmla="*/ 597 h 612"/>
                <a:gd name="T100" fmla="*/ 1784 w 5420"/>
                <a:gd name="T101" fmla="*/ 597 h 612"/>
                <a:gd name="T102" fmla="*/ 1697 w 5420"/>
                <a:gd name="T103" fmla="*/ 12 h 612"/>
                <a:gd name="T104" fmla="*/ 1812 w 5420"/>
                <a:gd name="T105" fmla="*/ 370 h 612"/>
                <a:gd name="T106" fmla="*/ 2150 w 5420"/>
                <a:gd name="T107" fmla="*/ 12 h 612"/>
                <a:gd name="T108" fmla="*/ 2035 w 5420"/>
                <a:gd name="T109" fmla="*/ 597 h 612"/>
                <a:gd name="T110" fmla="*/ 1019 w 5420"/>
                <a:gd name="T111" fmla="*/ 486 h 612"/>
                <a:gd name="T112" fmla="*/ 657 w 5420"/>
                <a:gd name="T113" fmla="*/ 597 h 612"/>
                <a:gd name="T114" fmla="*/ 1015 w 5420"/>
                <a:gd name="T115" fmla="*/ 12 h 612"/>
                <a:gd name="T116" fmla="*/ 773 w 5420"/>
                <a:gd name="T117" fmla="*/ 122 h 612"/>
                <a:gd name="T118" fmla="*/ 994 w 5420"/>
                <a:gd name="T119" fmla="*/ 247 h 612"/>
                <a:gd name="T120" fmla="*/ 773 w 5420"/>
                <a:gd name="T121" fmla="*/ 35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20" h="612">
                  <a:moveTo>
                    <a:pt x="572" y="12"/>
                  </a:moveTo>
                  <a:lnTo>
                    <a:pt x="572" y="597"/>
                  </a:lnTo>
                  <a:lnTo>
                    <a:pt x="458" y="597"/>
                  </a:lnTo>
                  <a:lnTo>
                    <a:pt x="458" y="218"/>
                  </a:lnTo>
                  <a:lnTo>
                    <a:pt x="293" y="489"/>
                  </a:lnTo>
                  <a:lnTo>
                    <a:pt x="280" y="489"/>
                  </a:lnTo>
                  <a:lnTo>
                    <a:pt x="115" y="218"/>
                  </a:lnTo>
                  <a:lnTo>
                    <a:pt x="115" y="597"/>
                  </a:lnTo>
                  <a:lnTo>
                    <a:pt x="0" y="597"/>
                  </a:lnTo>
                  <a:lnTo>
                    <a:pt x="0" y="12"/>
                  </a:lnTo>
                  <a:lnTo>
                    <a:pt x="119" y="12"/>
                  </a:lnTo>
                  <a:lnTo>
                    <a:pt x="287" y="289"/>
                  </a:lnTo>
                  <a:lnTo>
                    <a:pt x="454" y="12"/>
                  </a:lnTo>
                  <a:lnTo>
                    <a:pt x="572" y="12"/>
                  </a:lnTo>
                  <a:close/>
                  <a:moveTo>
                    <a:pt x="5304" y="120"/>
                  </a:moveTo>
                  <a:lnTo>
                    <a:pt x="5304" y="293"/>
                  </a:lnTo>
                  <a:lnTo>
                    <a:pt x="5186" y="293"/>
                  </a:lnTo>
                  <a:cubicBezTo>
                    <a:pt x="5139" y="293"/>
                    <a:pt x="5106" y="251"/>
                    <a:pt x="5106" y="206"/>
                  </a:cubicBezTo>
                  <a:cubicBezTo>
                    <a:pt x="5106" y="161"/>
                    <a:pt x="5139" y="120"/>
                    <a:pt x="5186" y="120"/>
                  </a:cubicBezTo>
                  <a:lnTo>
                    <a:pt x="5304" y="120"/>
                  </a:lnTo>
                  <a:close/>
                  <a:moveTo>
                    <a:pt x="4991" y="206"/>
                  </a:moveTo>
                  <a:cubicBezTo>
                    <a:pt x="4991" y="285"/>
                    <a:pt x="5043" y="355"/>
                    <a:pt x="5117" y="381"/>
                  </a:cubicBezTo>
                  <a:lnTo>
                    <a:pt x="4975" y="597"/>
                  </a:lnTo>
                  <a:lnTo>
                    <a:pt x="5104" y="597"/>
                  </a:lnTo>
                  <a:lnTo>
                    <a:pt x="5238" y="394"/>
                  </a:lnTo>
                  <a:lnTo>
                    <a:pt x="5304" y="394"/>
                  </a:lnTo>
                  <a:lnTo>
                    <a:pt x="5304" y="597"/>
                  </a:lnTo>
                  <a:lnTo>
                    <a:pt x="5420" y="597"/>
                  </a:lnTo>
                  <a:lnTo>
                    <a:pt x="5420" y="12"/>
                  </a:lnTo>
                  <a:lnTo>
                    <a:pt x="5186" y="12"/>
                  </a:lnTo>
                  <a:cubicBezTo>
                    <a:pt x="5078" y="12"/>
                    <a:pt x="4991" y="97"/>
                    <a:pt x="4991" y="206"/>
                  </a:cubicBezTo>
                  <a:close/>
                  <a:moveTo>
                    <a:pt x="1294" y="290"/>
                  </a:moveTo>
                  <a:lnTo>
                    <a:pt x="1294" y="120"/>
                  </a:lnTo>
                  <a:lnTo>
                    <a:pt x="1450" y="120"/>
                  </a:lnTo>
                  <a:lnTo>
                    <a:pt x="1450" y="486"/>
                  </a:lnTo>
                  <a:lnTo>
                    <a:pt x="1254" y="486"/>
                  </a:lnTo>
                  <a:cubicBezTo>
                    <a:pt x="1281" y="440"/>
                    <a:pt x="1294" y="375"/>
                    <a:pt x="1294" y="290"/>
                  </a:cubicBezTo>
                  <a:close/>
                  <a:moveTo>
                    <a:pt x="1628" y="597"/>
                  </a:moveTo>
                  <a:lnTo>
                    <a:pt x="1628" y="486"/>
                  </a:lnTo>
                  <a:lnTo>
                    <a:pt x="1565" y="486"/>
                  </a:lnTo>
                  <a:lnTo>
                    <a:pt x="1565" y="12"/>
                  </a:lnTo>
                  <a:lnTo>
                    <a:pt x="1179" y="12"/>
                  </a:lnTo>
                  <a:lnTo>
                    <a:pt x="1179" y="289"/>
                  </a:lnTo>
                  <a:cubicBezTo>
                    <a:pt x="1179" y="375"/>
                    <a:pt x="1163" y="441"/>
                    <a:pt x="1131" y="486"/>
                  </a:cubicBezTo>
                  <a:lnTo>
                    <a:pt x="1074" y="486"/>
                  </a:lnTo>
                  <a:lnTo>
                    <a:pt x="1074" y="597"/>
                  </a:lnTo>
                  <a:lnTo>
                    <a:pt x="1628" y="597"/>
                  </a:lnTo>
                  <a:close/>
                  <a:moveTo>
                    <a:pt x="4783" y="597"/>
                  </a:moveTo>
                  <a:lnTo>
                    <a:pt x="4783" y="240"/>
                  </a:lnTo>
                  <a:lnTo>
                    <a:pt x="4533" y="597"/>
                  </a:lnTo>
                  <a:lnTo>
                    <a:pt x="4445" y="597"/>
                  </a:lnTo>
                  <a:lnTo>
                    <a:pt x="4445" y="12"/>
                  </a:lnTo>
                  <a:lnTo>
                    <a:pt x="4560" y="12"/>
                  </a:lnTo>
                  <a:lnTo>
                    <a:pt x="4560" y="370"/>
                  </a:lnTo>
                  <a:lnTo>
                    <a:pt x="4811" y="12"/>
                  </a:lnTo>
                  <a:lnTo>
                    <a:pt x="4899" y="12"/>
                  </a:lnTo>
                  <a:lnTo>
                    <a:pt x="4899" y="597"/>
                  </a:lnTo>
                  <a:lnTo>
                    <a:pt x="4783" y="597"/>
                  </a:lnTo>
                  <a:close/>
                  <a:moveTo>
                    <a:pt x="4381" y="12"/>
                  </a:moveTo>
                  <a:lnTo>
                    <a:pt x="4381" y="122"/>
                  </a:lnTo>
                  <a:lnTo>
                    <a:pt x="4164" y="122"/>
                  </a:lnTo>
                  <a:lnTo>
                    <a:pt x="4164" y="597"/>
                  </a:lnTo>
                  <a:lnTo>
                    <a:pt x="4048" y="597"/>
                  </a:lnTo>
                  <a:lnTo>
                    <a:pt x="4048" y="12"/>
                  </a:lnTo>
                  <a:lnTo>
                    <a:pt x="4381" y="12"/>
                  </a:lnTo>
                  <a:close/>
                  <a:moveTo>
                    <a:pt x="3663" y="496"/>
                  </a:moveTo>
                  <a:cubicBezTo>
                    <a:pt x="3774" y="496"/>
                    <a:pt x="3852" y="414"/>
                    <a:pt x="3852" y="304"/>
                  </a:cubicBezTo>
                  <a:cubicBezTo>
                    <a:pt x="3852" y="195"/>
                    <a:pt x="3774" y="112"/>
                    <a:pt x="3663" y="112"/>
                  </a:cubicBezTo>
                  <a:cubicBezTo>
                    <a:pt x="3553" y="112"/>
                    <a:pt x="3475" y="195"/>
                    <a:pt x="3475" y="304"/>
                  </a:cubicBezTo>
                  <a:cubicBezTo>
                    <a:pt x="3475" y="414"/>
                    <a:pt x="3553" y="496"/>
                    <a:pt x="3663" y="496"/>
                  </a:cubicBezTo>
                  <a:close/>
                  <a:moveTo>
                    <a:pt x="3663" y="608"/>
                  </a:moveTo>
                  <a:cubicBezTo>
                    <a:pt x="3492" y="608"/>
                    <a:pt x="3360" y="475"/>
                    <a:pt x="3360" y="304"/>
                  </a:cubicBezTo>
                  <a:cubicBezTo>
                    <a:pt x="3360" y="133"/>
                    <a:pt x="3492" y="0"/>
                    <a:pt x="3663" y="0"/>
                  </a:cubicBezTo>
                  <a:cubicBezTo>
                    <a:pt x="3834" y="0"/>
                    <a:pt x="3967" y="133"/>
                    <a:pt x="3967" y="304"/>
                  </a:cubicBezTo>
                  <a:cubicBezTo>
                    <a:pt x="3967" y="475"/>
                    <a:pt x="3834" y="608"/>
                    <a:pt x="3663" y="608"/>
                  </a:cubicBezTo>
                  <a:close/>
                  <a:moveTo>
                    <a:pt x="2777" y="597"/>
                  </a:moveTo>
                  <a:lnTo>
                    <a:pt x="2777" y="490"/>
                  </a:lnTo>
                  <a:cubicBezTo>
                    <a:pt x="2869" y="503"/>
                    <a:pt x="2881" y="432"/>
                    <a:pt x="2881" y="358"/>
                  </a:cubicBezTo>
                  <a:lnTo>
                    <a:pt x="2881" y="12"/>
                  </a:lnTo>
                  <a:lnTo>
                    <a:pt x="3278" y="12"/>
                  </a:lnTo>
                  <a:lnTo>
                    <a:pt x="3278" y="597"/>
                  </a:lnTo>
                  <a:lnTo>
                    <a:pt x="3164" y="597"/>
                  </a:lnTo>
                  <a:lnTo>
                    <a:pt x="3164" y="122"/>
                  </a:lnTo>
                  <a:lnTo>
                    <a:pt x="2995" y="122"/>
                  </a:lnTo>
                  <a:lnTo>
                    <a:pt x="2995" y="354"/>
                  </a:lnTo>
                  <a:cubicBezTo>
                    <a:pt x="2995" y="497"/>
                    <a:pt x="2944" y="612"/>
                    <a:pt x="2777" y="597"/>
                  </a:cubicBezTo>
                  <a:close/>
                  <a:moveTo>
                    <a:pt x="2403" y="384"/>
                  </a:moveTo>
                  <a:lnTo>
                    <a:pt x="2563" y="384"/>
                  </a:lnTo>
                  <a:lnTo>
                    <a:pt x="2483" y="145"/>
                  </a:lnTo>
                  <a:lnTo>
                    <a:pt x="2403" y="384"/>
                  </a:lnTo>
                  <a:close/>
                  <a:moveTo>
                    <a:pt x="2634" y="597"/>
                  </a:moveTo>
                  <a:lnTo>
                    <a:pt x="2599" y="491"/>
                  </a:lnTo>
                  <a:lnTo>
                    <a:pt x="2366" y="491"/>
                  </a:lnTo>
                  <a:lnTo>
                    <a:pt x="2331" y="597"/>
                  </a:lnTo>
                  <a:lnTo>
                    <a:pt x="2207" y="597"/>
                  </a:lnTo>
                  <a:lnTo>
                    <a:pt x="2411" y="12"/>
                  </a:lnTo>
                  <a:lnTo>
                    <a:pt x="2554" y="12"/>
                  </a:lnTo>
                  <a:lnTo>
                    <a:pt x="2760" y="597"/>
                  </a:lnTo>
                  <a:lnTo>
                    <a:pt x="2634" y="597"/>
                  </a:lnTo>
                  <a:close/>
                  <a:moveTo>
                    <a:pt x="2035" y="597"/>
                  </a:moveTo>
                  <a:lnTo>
                    <a:pt x="2035" y="240"/>
                  </a:lnTo>
                  <a:lnTo>
                    <a:pt x="1784" y="597"/>
                  </a:lnTo>
                  <a:lnTo>
                    <a:pt x="1697" y="597"/>
                  </a:lnTo>
                  <a:lnTo>
                    <a:pt x="1697" y="12"/>
                  </a:lnTo>
                  <a:lnTo>
                    <a:pt x="1812" y="12"/>
                  </a:lnTo>
                  <a:lnTo>
                    <a:pt x="1812" y="370"/>
                  </a:lnTo>
                  <a:lnTo>
                    <a:pt x="2062" y="12"/>
                  </a:lnTo>
                  <a:lnTo>
                    <a:pt x="2150" y="12"/>
                  </a:lnTo>
                  <a:lnTo>
                    <a:pt x="2150" y="597"/>
                  </a:lnTo>
                  <a:lnTo>
                    <a:pt x="2035" y="597"/>
                  </a:lnTo>
                  <a:close/>
                  <a:moveTo>
                    <a:pt x="773" y="486"/>
                  </a:moveTo>
                  <a:lnTo>
                    <a:pt x="1019" y="486"/>
                  </a:lnTo>
                  <a:lnTo>
                    <a:pt x="1019" y="597"/>
                  </a:lnTo>
                  <a:lnTo>
                    <a:pt x="657" y="597"/>
                  </a:lnTo>
                  <a:lnTo>
                    <a:pt x="657" y="12"/>
                  </a:lnTo>
                  <a:lnTo>
                    <a:pt x="1015" y="12"/>
                  </a:lnTo>
                  <a:lnTo>
                    <a:pt x="1015" y="122"/>
                  </a:lnTo>
                  <a:lnTo>
                    <a:pt x="773" y="122"/>
                  </a:lnTo>
                  <a:lnTo>
                    <a:pt x="773" y="247"/>
                  </a:lnTo>
                  <a:lnTo>
                    <a:pt x="994" y="247"/>
                  </a:lnTo>
                  <a:lnTo>
                    <a:pt x="994" y="355"/>
                  </a:lnTo>
                  <a:lnTo>
                    <a:pt x="773" y="355"/>
                  </a:lnTo>
                  <a:lnTo>
                    <a:pt x="773" y="4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2600" dirty="0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9797A979-10FF-4007-AF25-1E75B0E3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663" y="2573338"/>
              <a:ext cx="212725" cy="338138"/>
            </a:xfrm>
            <a:custGeom>
              <a:avLst/>
              <a:gdLst>
                <a:gd name="T0" fmla="*/ 592 w 592"/>
                <a:gd name="T1" fmla="*/ 608 h 935"/>
                <a:gd name="T2" fmla="*/ 592 w 592"/>
                <a:gd name="T3" fmla="*/ 0 h 935"/>
                <a:gd name="T4" fmla="*/ 200 w 592"/>
                <a:gd name="T5" fmla="*/ 0 h 935"/>
                <a:gd name="T6" fmla="*/ 0 w 592"/>
                <a:gd name="T7" fmla="*/ 200 h 935"/>
                <a:gd name="T8" fmla="*/ 0 w 592"/>
                <a:gd name="T9" fmla="*/ 935 h 935"/>
                <a:gd name="T10" fmla="*/ 592 w 592"/>
                <a:gd name="T11" fmla="*/ 608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2" h="935">
                  <a:moveTo>
                    <a:pt x="592" y="608"/>
                  </a:moveTo>
                  <a:lnTo>
                    <a:pt x="592" y="0"/>
                  </a:lnTo>
                  <a:lnTo>
                    <a:pt x="200" y="0"/>
                  </a:lnTo>
                  <a:cubicBezTo>
                    <a:pt x="90" y="0"/>
                    <a:pt x="0" y="90"/>
                    <a:pt x="0" y="200"/>
                  </a:cubicBezTo>
                  <a:lnTo>
                    <a:pt x="0" y="935"/>
                  </a:lnTo>
                  <a:lnTo>
                    <a:pt x="592" y="608"/>
                  </a:lnTo>
                  <a:close/>
                </a:path>
              </a:pathLst>
            </a:custGeom>
            <a:solidFill>
              <a:srgbClr val="FAC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26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13A670C-038D-40A4-86C8-418F89D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663" y="2573338"/>
              <a:ext cx="427038" cy="427038"/>
            </a:xfrm>
            <a:custGeom>
              <a:avLst/>
              <a:gdLst>
                <a:gd name="T0" fmla="*/ 592 w 1183"/>
                <a:gd name="T1" fmla="*/ 0 h 1183"/>
                <a:gd name="T2" fmla="*/ 592 w 1183"/>
                <a:gd name="T3" fmla="*/ 608 h 1183"/>
                <a:gd name="T4" fmla="*/ 0 w 1183"/>
                <a:gd name="T5" fmla="*/ 935 h 1183"/>
                <a:gd name="T6" fmla="*/ 0 w 1183"/>
                <a:gd name="T7" fmla="*/ 983 h 1183"/>
                <a:gd name="T8" fmla="*/ 200 w 1183"/>
                <a:gd name="T9" fmla="*/ 1183 h 1183"/>
                <a:gd name="T10" fmla="*/ 983 w 1183"/>
                <a:gd name="T11" fmla="*/ 1183 h 1183"/>
                <a:gd name="T12" fmla="*/ 1183 w 1183"/>
                <a:gd name="T13" fmla="*/ 983 h 1183"/>
                <a:gd name="T14" fmla="*/ 1183 w 1183"/>
                <a:gd name="T15" fmla="*/ 200 h 1183"/>
                <a:gd name="T16" fmla="*/ 983 w 1183"/>
                <a:gd name="T17" fmla="*/ 0 h 1183"/>
                <a:gd name="T18" fmla="*/ 592 w 1183"/>
                <a:gd name="T19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3" h="1183">
                  <a:moveTo>
                    <a:pt x="592" y="0"/>
                  </a:moveTo>
                  <a:lnTo>
                    <a:pt x="592" y="608"/>
                  </a:lnTo>
                  <a:lnTo>
                    <a:pt x="0" y="935"/>
                  </a:lnTo>
                  <a:lnTo>
                    <a:pt x="0" y="983"/>
                  </a:lnTo>
                  <a:cubicBezTo>
                    <a:pt x="0" y="1093"/>
                    <a:pt x="90" y="1183"/>
                    <a:pt x="200" y="1183"/>
                  </a:cubicBezTo>
                  <a:lnTo>
                    <a:pt x="983" y="1183"/>
                  </a:lnTo>
                  <a:cubicBezTo>
                    <a:pt x="1093" y="1183"/>
                    <a:pt x="1183" y="1093"/>
                    <a:pt x="1183" y="983"/>
                  </a:cubicBezTo>
                  <a:lnTo>
                    <a:pt x="1183" y="200"/>
                  </a:lnTo>
                  <a:cubicBezTo>
                    <a:pt x="1183" y="90"/>
                    <a:pt x="1093" y="0"/>
                    <a:pt x="983" y="0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rgbClr val="005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26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6836520A-9BDA-457B-9F08-7744136BC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526" y="2614613"/>
              <a:ext cx="341313" cy="320675"/>
            </a:xfrm>
            <a:custGeom>
              <a:avLst/>
              <a:gdLst>
                <a:gd name="T0" fmla="*/ 472 w 943"/>
                <a:gd name="T1" fmla="*/ 521 h 885"/>
                <a:gd name="T2" fmla="*/ 820 w 943"/>
                <a:gd name="T3" fmla="*/ 716 h 885"/>
                <a:gd name="T4" fmla="*/ 681 w 943"/>
                <a:gd name="T5" fmla="*/ 815 h 885"/>
                <a:gd name="T6" fmla="*/ 673 w 943"/>
                <a:gd name="T7" fmla="*/ 865 h 885"/>
                <a:gd name="T8" fmla="*/ 723 w 943"/>
                <a:gd name="T9" fmla="*/ 874 h 885"/>
                <a:gd name="T10" fmla="*/ 906 w 943"/>
                <a:gd name="T11" fmla="*/ 743 h 885"/>
                <a:gd name="T12" fmla="*/ 921 w 943"/>
                <a:gd name="T13" fmla="*/ 717 h 885"/>
                <a:gd name="T14" fmla="*/ 941 w 943"/>
                <a:gd name="T15" fmla="*/ 491 h 885"/>
                <a:gd name="T16" fmla="*/ 908 w 943"/>
                <a:gd name="T17" fmla="*/ 452 h 885"/>
                <a:gd name="T18" fmla="*/ 870 w 943"/>
                <a:gd name="T19" fmla="*/ 485 h 885"/>
                <a:gd name="T20" fmla="*/ 855 w 943"/>
                <a:gd name="T21" fmla="*/ 654 h 885"/>
                <a:gd name="T22" fmla="*/ 508 w 943"/>
                <a:gd name="T23" fmla="*/ 459 h 885"/>
                <a:gd name="T24" fmla="*/ 508 w 943"/>
                <a:gd name="T25" fmla="*/ 93 h 885"/>
                <a:gd name="T26" fmla="*/ 661 w 943"/>
                <a:gd name="T27" fmla="*/ 163 h 885"/>
                <a:gd name="T28" fmla="*/ 709 w 943"/>
                <a:gd name="T29" fmla="*/ 146 h 885"/>
                <a:gd name="T30" fmla="*/ 691 w 943"/>
                <a:gd name="T31" fmla="*/ 98 h 885"/>
                <a:gd name="T32" fmla="*/ 487 w 943"/>
                <a:gd name="T33" fmla="*/ 4 h 885"/>
                <a:gd name="T34" fmla="*/ 456 w 943"/>
                <a:gd name="T35" fmla="*/ 4 h 885"/>
                <a:gd name="T36" fmla="*/ 252 w 943"/>
                <a:gd name="T37" fmla="*/ 98 h 885"/>
                <a:gd name="T38" fmla="*/ 234 w 943"/>
                <a:gd name="T39" fmla="*/ 146 h 885"/>
                <a:gd name="T40" fmla="*/ 282 w 943"/>
                <a:gd name="T41" fmla="*/ 163 h 885"/>
                <a:gd name="T42" fmla="*/ 435 w 943"/>
                <a:gd name="T43" fmla="*/ 93 h 885"/>
                <a:gd name="T44" fmla="*/ 435 w 943"/>
                <a:gd name="T45" fmla="*/ 459 h 885"/>
                <a:gd name="T46" fmla="*/ 88 w 943"/>
                <a:gd name="T47" fmla="*/ 654 h 885"/>
                <a:gd name="T48" fmla="*/ 74 w 943"/>
                <a:gd name="T49" fmla="*/ 485 h 885"/>
                <a:gd name="T50" fmla="*/ 35 w 943"/>
                <a:gd name="T51" fmla="*/ 452 h 885"/>
                <a:gd name="T52" fmla="*/ 2 w 943"/>
                <a:gd name="T53" fmla="*/ 491 h 885"/>
                <a:gd name="T54" fmla="*/ 22 w 943"/>
                <a:gd name="T55" fmla="*/ 717 h 885"/>
                <a:gd name="T56" fmla="*/ 37 w 943"/>
                <a:gd name="T57" fmla="*/ 743 h 885"/>
                <a:gd name="T58" fmla="*/ 220 w 943"/>
                <a:gd name="T59" fmla="*/ 874 h 885"/>
                <a:gd name="T60" fmla="*/ 270 w 943"/>
                <a:gd name="T61" fmla="*/ 865 h 885"/>
                <a:gd name="T62" fmla="*/ 262 w 943"/>
                <a:gd name="T63" fmla="*/ 815 h 885"/>
                <a:gd name="T64" fmla="*/ 123 w 943"/>
                <a:gd name="T65" fmla="*/ 716 h 885"/>
                <a:gd name="T66" fmla="*/ 472 w 943"/>
                <a:gd name="T67" fmla="*/ 521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3" h="885">
                  <a:moveTo>
                    <a:pt x="472" y="521"/>
                  </a:moveTo>
                  <a:lnTo>
                    <a:pt x="820" y="716"/>
                  </a:lnTo>
                  <a:lnTo>
                    <a:pt x="681" y="815"/>
                  </a:lnTo>
                  <a:cubicBezTo>
                    <a:pt x="665" y="827"/>
                    <a:pt x="661" y="849"/>
                    <a:pt x="673" y="865"/>
                  </a:cubicBezTo>
                  <a:cubicBezTo>
                    <a:pt x="684" y="882"/>
                    <a:pt x="707" y="885"/>
                    <a:pt x="723" y="874"/>
                  </a:cubicBezTo>
                  <a:lnTo>
                    <a:pt x="906" y="743"/>
                  </a:lnTo>
                  <a:cubicBezTo>
                    <a:pt x="915" y="737"/>
                    <a:pt x="920" y="727"/>
                    <a:pt x="921" y="717"/>
                  </a:cubicBezTo>
                  <a:lnTo>
                    <a:pt x="941" y="491"/>
                  </a:lnTo>
                  <a:cubicBezTo>
                    <a:pt x="943" y="471"/>
                    <a:pt x="928" y="454"/>
                    <a:pt x="908" y="452"/>
                  </a:cubicBezTo>
                  <a:cubicBezTo>
                    <a:pt x="889" y="450"/>
                    <a:pt x="871" y="465"/>
                    <a:pt x="870" y="485"/>
                  </a:cubicBezTo>
                  <a:lnTo>
                    <a:pt x="855" y="654"/>
                  </a:lnTo>
                  <a:lnTo>
                    <a:pt x="508" y="459"/>
                  </a:lnTo>
                  <a:lnTo>
                    <a:pt x="508" y="93"/>
                  </a:lnTo>
                  <a:lnTo>
                    <a:pt x="661" y="163"/>
                  </a:lnTo>
                  <a:cubicBezTo>
                    <a:pt x="679" y="172"/>
                    <a:pt x="701" y="164"/>
                    <a:pt x="709" y="146"/>
                  </a:cubicBezTo>
                  <a:cubicBezTo>
                    <a:pt x="717" y="128"/>
                    <a:pt x="709" y="106"/>
                    <a:pt x="691" y="98"/>
                  </a:cubicBezTo>
                  <a:lnTo>
                    <a:pt x="487" y="4"/>
                  </a:lnTo>
                  <a:cubicBezTo>
                    <a:pt x="476" y="0"/>
                    <a:pt x="467" y="0"/>
                    <a:pt x="456" y="4"/>
                  </a:cubicBezTo>
                  <a:lnTo>
                    <a:pt x="252" y="98"/>
                  </a:lnTo>
                  <a:cubicBezTo>
                    <a:pt x="234" y="106"/>
                    <a:pt x="226" y="128"/>
                    <a:pt x="234" y="146"/>
                  </a:cubicBezTo>
                  <a:cubicBezTo>
                    <a:pt x="242" y="164"/>
                    <a:pt x="264" y="172"/>
                    <a:pt x="282" y="163"/>
                  </a:cubicBezTo>
                  <a:lnTo>
                    <a:pt x="435" y="93"/>
                  </a:lnTo>
                  <a:lnTo>
                    <a:pt x="435" y="459"/>
                  </a:lnTo>
                  <a:lnTo>
                    <a:pt x="88" y="654"/>
                  </a:lnTo>
                  <a:lnTo>
                    <a:pt x="74" y="485"/>
                  </a:lnTo>
                  <a:cubicBezTo>
                    <a:pt x="72" y="465"/>
                    <a:pt x="54" y="450"/>
                    <a:pt x="35" y="452"/>
                  </a:cubicBezTo>
                  <a:cubicBezTo>
                    <a:pt x="15" y="454"/>
                    <a:pt x="0" y="471"/>
                    <a:pt x="2" y="491"/>
                  </a:cubicBezTo>
                  <a:lnTo>
                    <a:pt x="22" y="717"/>
                  </a:lnTo>
                  <a:cubicBezTo>
                    <a:pt x="23" y="727"/>
                    <a:pt x="28" y="737"/>
                    <a:pt x="37" y="743"/>
                  </a:cubicBezTo>
                  <a:lnTo>
                    <a:pt x="220" y="874"/>
                  </a:lnTo>
                  <a:cubicBezTo>
                    <a:pt x="236" y="885"/>
                    <a:pt x="259" y="882"/>
                    <a:pt x="270" y="865"/>
                  </a:cubicBezTo>
                  <a:cubicBezTo>
                    <a:pt x="282" y="849"/>
                    <a:pt x="278" y="827"/>
                    <a:pt x="262" y="815"/>
                  </a:cubicBezTo>
                  <a:lnTo>
                    <a:pt x="123" y="716"/>
                  </a:lnTo>
                  <a:lnTo>
                    <a:pt x="472" y="5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2080" tIns="66040" rIns="132080" bIns="66040" numCol="1" anchor="t" anchorCtr="0" compatLnSpc="1">
              <a:prstTxWarp prst="textNoShape">
                <a:avLst/>
              </a:prstTxWarp>
            </a:bodyPr>
            <a:lstStyle/>
            <a:p>
              <a:endParaRPr lang="ru-RU" sz="2600"/>
            </a:p>
          </p:txBody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6A81DD52-2B0B-4E02-A296-AABA22687BBF}"/>
              </a:ext>
            </a:extLst>
          </p:cNvPr>
          <p:cNvSpPr>
            <a:spLocks noEditPoints="1"/>
          </p:cNvSpPr>
          <p:nvPr/>
        </p:nvSpPr>
        <p:spPr bwMode="auto">
          <a:xfrm>
            <a:off x="9580041" y="4648374"/>
            <a:ext cx="1597951" cy="336906"/>
          </a:xfrm>
          <a:custGeom>
            <a:avLst/>
            <a:gdLst>
              <a:gd name="T0" fmla="*/ 1223 w 3745"/>
              <a:gd name="T1" fmla="*/ 0 h 784"/>
              <a:gd name="T2" fmla="*/ 1092 w 3745"/>
              <a:gd name="T3" fmla="*/ 769 h 784"/>
              <a:gd name="T4" fmla="*/ 1015 w 3745"/>
              <a:gd name="T5" fmla="*/ 766 h 784"/>
              <a:gd name="T6" fmla="*/ 755 w 3745"/>
              <a:gd name="T7" fmla="*/ 700 h 784"/>
              <a:gd name="T8" fmla="*/ 753 w 3745"/>
              <a:gd name="T9" fmla="*/ 282 h 784"/>
              <a:gd name="T10" fmla="*/ 1015 w 3745"/>
              <a:gd name="T11" fmla="*/ 219 h 784"/>
              <a:gd name="T12" fmla="*/ 1092 w 3745"/>
              <a:gd name="T13" fmla="*/ 0 h 784"/>
              <a:gd name="T14" fmla="*/ 1316 w 3745"/>
              <a:gd name="T15" fmla="*/ 129 h 784"/>
              <a:gd name="T16" fmla="*/ 1316 w 3745"/>
              <a:gd name="T17" fmla="*/ 200 h 784"/>
              <a:gd name="T18" fmla="*/ 1450 w 3745"/>
              <a:gd name="T19" fmla="*/ 769 h 784"/>
              <a:gd name="T20" fmla="*/ 1316 w 3745"/>
              <a:gd name="T21" fmla="*/ 0 h 784"/>
              <a:gd name="T22" fmla="*/ 410 w 3745"/>
              <a:gd name="T23" fmla="*/ 19 h 784"/>
              <a:gd name="T24" fmla="*/ 542 w 3745"/>
              <a:gd name="T25" fmla="*/ 769 h 784"/>
              <a:gd name="T26" fmla="*/ 198 w 3745"/>
              <a:gd name="T27" fmla="*/ 615 h 784"/>
              <a:gd name="T28" fmla="*/ 0 w 3745"/>
              <a:gd name="T29" fmla="*/ 769 h 784"/>
              <a:gd name="T30" fmla="*/ 343 w 3745"/>
              <a:gd name="T31" fmla="*/ 218 h 784"/>
              <a:gd name="T32" fmla="*/ 437 w 3745"/>
              <a:gd name="T33" fmla="*/ 475 h 784"/>
              <a:gd name="T34" fmla="*/ 3212 w 3745"/>
              <a:gd name="T35" fmla="*/ 214 h 784"/>
              <a:gd name="T36" fmla="*/ 3468 w 3745"/>
              <a:gd name="T37" fmla="*/ 366 h 784"/>
              <a:gd name="T38" fmla="*/ 3721 w 3745"/>
              <a:gd name="T39" fmla="*/ 214 h 784"/>
              <a:gd name="T40" fmla="*/ 3745 w 3745"/>
              <a:gd name="T41" fmla="*/ 769 h 784"/>
              <a:gd name="T42" fmla="*/ 3467 w 3745"/>
              <a:gd name="T43" fmla="*/ 587 h 784"/>
              <a:gd name="T44" fmla="*/ 3193 w 3745"/>
              <a:gd name="T45" fmla="*/ 769 h 784"/>
              <a:gd name="T46" fmla="*/ 3212 w 3745"/>
              <a:gd name="T47" fmla="*/ 214 h 784"/>
              <a:gd name="T48" fmla="*/ 2798 w 3745"/>
              <a:gd name="T49" fmla="*/ 532 h 784"/>
              <a:gd name="T50" fmla="*/ 2948 w 3745"/>
              <a:gd name="T51" fmla="*/ 661 h 784"/>
              <a:gd name="T52" fmla="*/ 3185 w 3745"/>
              <a:gd name="T53" fmla="*/ 662 h 784"/>
              <a:gd name="T54" fmla="*/ 2949 w 3745"/>
              <a:gd name="T55" fmla="*/ 784 h 784"/>
              <a:gd name="T56" fmla="*/ 2671 w 3745"/>
              <a:gd name="T57" fmla="*/ 495 h 784"/>
              <a:gd name="T58" fmla="*/ 2942 w 3745"/>
              <a:gd name="T59" fmla="*/ 200 h 784"/>
              <a:gd name="T60" fmla="*/ 3221 w 3745"/>
              <a:gd name="T61" fmla="*/ 506 h 784"/>
              <a:gd name="T62" fmla="*/ 3089 w 3745"/>
              <a:gd name="T63" fmla="*/ 422 h 784"/>
              <a:gd name="T64" fmla="*/ 2948 w 3745"/>
              <a:gd name="T65" fmla="*/ 318 h 784"/>
              <a:gd name="T66" fmla="*/ 2804 w 3745"/>
              <a:gd name="T67" fmla="*/ 422 h 784"/>
              <a:gd name="T68" fmla="*/ 2476 w 3745"/>
              <a:gd name="T69" fmla="*/ 0 h 784"/>
              <a:gd name="T70" fmla="*/ 2607 w 3745"/>
              <a:gd name="T71" fmla="*/ 769 h 784"/>
              <a:gd name="T72" fmla="*/ 2476 w 3745"/>
              <a:gd name="T73" fmla="*/ 711 h 784"/>
              <a:gd name="T74" fmla="*/ 2315 w 3745"/>
              <a:gd name="T75" fmla="*/ 784 h 784"/>
              <a:gd name="T76" fmla="*/ 2065 w 3745"/>
              <a:gd name="T77" fmla="*/ 493 h 784"/>
              <a:gd name="T78" fmla="*/ 2311 w 3745"/>
              <a:gd name="T79" fmla="*/ 200 h 784"/>
              <a:gd name="T80" fmla="*/ 2476 w 3745"/>
              <a:gd name="T81" fmla="*/ 275 h 784"/>
              <a:gd name="T82" fmla="*/ 2338 w 3745"/>
              <a:gd name="T83" fmla="*/ 329 h 784"/>
              <a:gd name="T84" fmla="*/ 2196 w 3745"/>
              <a:gd name="T85" fmla="*/ 491 h 784"/>
              <a:gd name="T86" fmla="*/ 2338 w 3745"/>
              <a:gd name="T87" fmla="*/ 656 h 784"/>
              <a:gd name="T88" fmla="*/ 2482 w 3745"/>
              <a:gd name="T89" fmla="*/ 491 h 784"/>
              <a:gd name="T90" fmla="*/ 2338 w 3745"/>
              <a:gd name="T91" fmla="*/ 329 h 784"/>
              <a:gd name="T92" fmla="*/ 1674 w 3745"/>
              <a:gd name="T93" fmla="*/ 214 h 784"/>
              <a:gd name="T94" fmla="*/ 1755 w 3745"/>
              <a:gd name="T95" fmla="*/ 216 h 784"/>
              <a:gd name="T96" fmla="*/ 1961 w 3745"/>
              <a:gd name="T97" fmla="*/ 258 h 784"/>
              <a:gd name="T98" fmla="*/ 2007 w 3745"/>
              <a:gd name="T99" fmla="*/ 769 h 784"/>
              <a:gd name="T100" fmla="*/ 1877 w 3745"/>
              <a:gd name="T101" fmla="*/ 526 h 784"/>
              <a:gd name="T102" fmla="*/ 1839 w 3745"/>
              <a:gd name="T103" fmla="*/ 345 h 784"/>
              <a:gd name="T104" fmla="*/ 1719 w 3745"/>
              <a:gd name="T105" fmla="*/ 356 h 784"/>
              <a:gd name="T106" fmla="*/ 1674 w 3745"/>
              <a:gd name="T107" fmla="*/ 547 h 784"/>
              <a:gd name="T108" fmla="*/ 1542 w 3745"/>
              <a:gd name="T109" fmla="*/ 769 h 784"/>
              <a:gd name="T110" fmla="*/ 954 w 3745"/>
              <a:gd name="T111" fmla="*/ 329 h 784"/>
              <a:gd name="T112" fmla="*/ 812 w 3745"/>
              <a:gd name="T113" fmla="*/ 491 h 784"/>
              <a:gd name="T114" fmla="*/ 954 w 3745"/>
              <a:gd name="T115" fmla="*/ 656 h 784"/>
              <a:gd name="T116" fmla="*/ 1098 w 3745"/>
              <a:gd name="T117" fmla="*/ 491 h 784"/>
              <a:gd name="T118" fmla="*/ 954 w 3745"/>
              <a:gd name="T119" fmla="*/ 329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45" h="784">
                <a:moveTo>
                  <a:pt x="1092" y="0"/>
                </a:moveTo>
                <a:lnTo>
                  <a:pt x="1223" y="0"/>
                </a:lnTo>
                <a:lnTo>
                  <a:pt x="1223" y="769"/>
                </a:lnTo>
                <a:lnTo>
                  <a:pt x="1092" y="769"/>
                </a:lnTo>
                <a:lnTo>
                  <a:pt x="1092" y="711"/>
                </a:lnTo>
                <a:cubicBezTo>
                  <a:pt x="1066" y="737"/>
                  <a:pt x="1040" y="755"/>
                  <a:pt x="1015" y="766"/>
                </a:cubicBezTo>
                <a:cubicBezTo>
                  <a:pt x="989" y="778"/>
                  <a:pt x="961" y="784"/>
                  <a:pt x="931" y="784"/>
                </a:cubicBezTo>
                <a:cubicBezTo>
                  <a:pt x="863" y="784"/>
                  <a:pt x="805" y="756"/>
                  <a:pt x="755" y="700"/>
                </a:cubicBezTo>
                <a:cubicBezTo>
                  <a:pt x="706" y="645"/>
                  <a:pt x="681" y="575"/>
                  <a:pt x="681" y="493"/>
                </a:cubicBezTo>
                <a:cubicBezTo>
                  <a:pt x="681" y="407"/>
                  <a:pt x="705" y="337"/>
                  <a:pt x="753" y="282"/>
                </a:cubicBezTo>
                <a:cubicBezTo>
                  <a:pt x="801" y="227"/>
                  <a:pt x="859" y="200"/>
                  <a:pt x="927" y="200"/>
                </a:cubicBezTo>
                <a:cubicBezTo>
                  <a:pt x="958" y="200"/>
                  <a:pt x="988" y="206"/>
                  <a:pt x="1015" y="219"/>
                </a:cubicBezTo>
                <a:cubicBezTo>
                  <a:pt x="1043" y="231"/>
                  <a:pt x="1068" y="250"/>
                  <a:pt x="1092" y="275"/>
                </a:cubicBezTo>
                <a:lnTo>
                  <a:pt x="1092" y="0"/>
                </a:lnTo>
                <a:close/>
                <a:moveTo>
                  <a:pt x="1316" y="0"/>
                </a:moveTo>
                <a:lnTo>
                  <a:pt x="1316" y="129"/>
                </a:lnTo>
                <a:lnTo>
                  <a:pt x="1448" y="129"/>
                </a:lnTo>
                <a:lnTo>
                  <a:pt x="1316" y="200"/>
                </a:lnTo>
                <a:lnTo>
                  <a:pt x="1316" y="769"/>
                </a:lnTo>
                <a:lnTo>
                  <a:pt x="1450" y="769"/>
                </a:lnTo>
                <a:lnTo>
                  <a:pt x="1450" y="0"/>
                </a:lnTo>
                <a:lnTo>
                  <a:pt x="1316" y="0"/>
                </a:lnTo>
                <a:close/>
                <a:moveTo>
                  <a:pt x="273" y="19"/>
                </a:moveTo>
                <a:lnTo>
                  <a:pt x="410" y="19"/>
                </a:lnTo>
                <a:lnTo>
                  <a:pt x="683" y="769"/>
                </a:lnTo>
                <a:lnTo>
                  <a:pt x="542" y="769"/>
                </a:lnTo>
                <a:lnTo>
                  <a:pt x="487" y="615"/>
                </a:lnTo>
                <a:lnTo>
                  <a:pt x="198" y="615"/>
                </a:lnTo>
                <a:lnTo>
                  <a:pt x="140" y="769"/>
                </a:lnTo>
                <a:lnTo>
                  <a:pt x="0" y="769"/>
                </a:lnTo>
                <a:lnTo>
                  <a:pt x="273" y="19"/>
                </a:lnTo>
                <a:close/>
                <a:moveTo>
                  <a:pt x="343" y="218"/>
                </a:moveTo>
                <a:lnTo>
                  <a:pt x="248" y="475"/>
                </a:lnTo>
                <a:lnTo>
                  <a:pt x="437" y="475"/>
                </a:lnTo>
                <a:lnTo>
                  <a:pt x="343" y="218"/>
                </a:lnTo>
                <a:close/>
                <a:moveTo>
                  <a:pt x="3212" y="214"/>
                </a:moveTo>
                <a:lnTo>
                  <a:pt x="3365" y="214"/>
                </a:lnTo>
                <a:lnTo>
                  <a:pt x="3468" y="366"/>
                </a:lnTo>
                <a:lnTo>
                  <a:pt x="3571" y="214"/>
                </a:lnTo>
                <a:lnTo>
                  <a:pt x="3721" y="214"/>
                </a:lnTo>
                <a:lnTo>
                  <a:pt x="3543" y="475"/>
                </a:lnTo>
                <a:lnTo>
                  <a:pt x="3745" y="769"/>
                </a:lnTo>
                <a:lnTo>
                  <a:pt x="3592" y="769"/>
                </a:lnTo>
                <a:lnTo>
                  <a:pt x="3467" y="587"/>
                </a:lnTo>
                <a:lnTo>
                  <a:pt x="3343" y="769"/>
                </a:lnTo>
                <a:lnTo>
                  <a:pt x="3193" y="769"/>
                </a:lnTo>
                <a:lnTo>
                  <a:pt x="3392" y="477"/>
                </a:lnTo>
                <a:lnTo>
                  <a:pt x="3212" y="214"/>
                </a:lnTo>
                <a:close/>
                <a:moveTo>
                  <a:pt x="3220" y="532"/>
                </a:moveTo>
                <a:lnTo>
                  <a:pt x="2798" y="532"/>
                </a:lnTo>
                <a:cubicBezTo>
                  <a:pt x="2804" y="572"/>
                  <a:pt x="2820" y="603"/>
                  <a:pt x="2847" y="626"/>
                </a:cubicBezTo>
                <a:cubicBezTo>
                  <a:pt x="2873" y="650"/>
                  <a:pt x="2907" y="661"/>
                  <a:pt x="2948" y="661"/>
                </a:cubicBezTo>
                <a:cubicBezTo>
                  <a:pt x="2997" y="661"/>
                  <a:pt x="3039" y="643"/>
                  <a:pt x="3075" y="607"/>
                </a:cubicBezTo>
                <a:lnTo>
                  <a:pt x="3185" y="662"/>
                </a:lnTo>
                <a:cubicBezTo>
                  <a:pt x="3158" y="703"/>
                  <a:pt x="3125" y="734"/>
                  <a:pt x="3086" y="754"/>
                </a:cubicBezTo>
                <a:cubicBezTo>
                  <a:pt x="3048" y="774"/>
                  <a:pt x="3002" y="784"/>
                  <a:pt x="2949" y="784"/>
                </a:cubicBezTo>
                <a:cubicBezTo>
                  <a:pt x="2867" y="784"/>
                  <a:pt x="2800" y="756"/>
                  <a:pt x="2748" y="701"/>
                </a:cubicBezTo>
                <a:cubicBezTo>
                  <a:pt x="2697" y="646"/>
                  <a:pt x="2671" y="577"/>
                  <a:pt x="2671" y="495"/>
                </a:cubicBezTo>
                <a:cubicBezTo>
                  <a:pt x="2671" y="410"/>
                  <a:pt x="2697" y="340"/>
                  <a:pt x="2748" y="284"/>
                </a:cubicBezTo>
                <a:cubicBezTo>
                  <a:pt x="2800" y="228"/>
                  <a:pt x="2864" y="200"/>
                  <a:pt x="2942" y="200"/>
                </a:cubicBezTo>
                <a:cubicBezTo>
                  <a:pt x="3024" y="200"/>
                  <a:pt x="3091" y="228"/>
                  <a:pt x="3143" y="284"/>
                </a:cubicBezTo>
                <a:cubicBezTo>
                  <a:pt x="3195" y="340"/>
                  <a:pt x="3221" y="414"/>
                  <a:pt x="3221" y="506"/>
                </a:cubicBezTo>
                <a:lnTo>
                  <a:pt x="3220" y="532"/>
                </a:lnTo>
                <a:close/>
                <a:moveTo>
                  <a:pt x="3089" y="422"/>
                </a:moveTo>
                <a:cubicBezTo>
                  <a:pt x="3080" y="391"/>
                  <a:pt x="3063" y="366"/>
                  <a:pt x="3037" y="347"/>
                </a:cubicBezTo>
                <a:cubicBezTo>
                  <a:pt x="3012" y="328"/>
                  <a:pt x="2982" y="318"/>
                  <a:pt x="2948" y="318"/>
                </a:cubicBezTo>
                <a:cubicBezTo>
                  <a:pt x="2912" y="318"/>
                  <a:pt x="2880" y="329"/>
                  <a:pt x="2852" y="350"/>
                </a:cubicBezTo>
                <a:cubicBezTo>
                  <a:pt x="2835" y="364"/>
                  <a:pt x="2818" y="388"/>
                  <a:pt x="2804" y="422"/>
                </a:cubicBezTo>
                <a:lnTo>
                  <a:pt x="3089" y="422"/>
                </a:lnTo>
                <a:close/>
                <a:moveTo>
                  <a:pt x="2476" y="0"/>
                </a:moveTo>
                <a:lnTo>
                  <a:pt x="2607" y="0"/>
                </a:lnTo>
                <a:lnTo>
                  <a:pt x="2607" y="769"/>
                </a:lnTo>
                <a:lnTo>
                  <a:pt x="2476" y="769"/>
                </a:lnTo>
                <a:lnTo>
                  <a:pt x="2476" y="711"/>
                </a:lnTo>
                <a:cubicBezTo>
                  <a:pt x="2450" y="737"/>
                  <a:pt x="2424" y="755"/>
                  <a:pt x="2399" y="766"/>
                </a:cubicBezTo>
                <a:cubicBezTo>
                  <a:pt x="2373" y="778"/>
                  <a:pt x="2345" y="784"/>
                  <a:pt x="2315" y="784"/>
                </a:cubicBezTo>
                <a:cubicBezTo>
                  <a:pt x="2247" y="784"/>
                  <a:pt x="2189" y="756"/>
                  <a:pt x="2139" y="700"/>
                </a:cubicBezTo>
                <a:cubicBezTo>
                  <a:pt x="2090" y="645"/>
                  <a:pt x="2065" y="575"/>
                  <a:pt x="2065" y="493"/>
                </a:cubicBezTo>
                <a:cubicBezTo>
                  <a:pt x="2065" y="407"/>
                  <a:pt x="2089" y="337"/>
                  <a:pt x="2137" y="282"/>
                </a:cubicBezTo>
                <a:cubicBezTo>
                  <a:pt x="2185" y="227"/>
                  <a:pt x="2243" y="200"/>
                  <a:pt x="2311" y="200"/>
                </a:cubicBezTo>
                <a:cubicBezTo>
                  <a:pt x="2342" y="200"/>
                  <a:pt x="2372" y="206"/>
                  <a:pt x="2399" y="219"/>
                </a:cubicBezTo>
                <a:cubicBezTo>
                  <a:pt x="2427" y="231"/>
                  <a:pt x="2452" y="250"/>
                  <a:pt x="2476" y="275"/>
                </a:cubicBezTo>
                <a:lnTo>
                  <a:pt x="2476" y="0"/>
                </a:lnTo>
                <a:close/>
                <a:moveTo>
                  <a:pt x="2338" y="329"/>
                </a:moveTo>
                <a:cubicBezTo>
                  <a:pt x="2297" y="329"/>
                  <a:pt x="2263" y="344"/>
                  <a:pt x="2236" y="374"/>
                </a:cubicBezTo>
                <a:cubicBezTo>
                  <a:pt x="2209" y="405"/>
                  <a:pt x="2196" y="444"/>
                  <a:pt x="2196" y="491"/>
                </a:cubicBezTo>
                <a:cubicBezTo>
                  <a:pt x="2196" y="539"/>
                  <a:pt x="2210" y="579"/>
                  <a:pt x="2237" y="610"/>
                </a:cubicBezTo>
                <a:cubicBezTo>
                  <a:pt x="2264" y="641"/>
                  <a:pt x="2298" y="656"/>
                  <a:pt x="2338" y="656"/>
                </a:cubicBezTo>
                <a:cubicBezTo>
                  <a:pt x="2379" y="656"/>
                  <a:pt x="2414" y="641"/>
                  <a:pt x="2441" y="610"/>
                </a:cubicBezTo>
                <a:cubicBezTo>
                  <a:pt x="2468" y="580"/>
                  <a:pt x="2482" y="540"/>
                  <a:pt x="2482" y="491"/>
                </a:cubicBezTo>
                <a:cubicBezTo>
                  <a:pt x="2482" y="442"/>
                  <a:pt x="2468" y="403"/>
                  <a:pt x="2441" y="373"/>
                </a:cubicBezTo>
                <a:cubicBezTo>
                  <a:pt x="2414" y="343"/>
                  <a:pt x="2379" y="329"/>
                  <a:pt x="2338" y="329"/>
                </a:cubicBezTo>
                <a:close/>
                <a:moveTo>
                  <a:pt x="1542" y="214"/>
                </a:moveTo>
                <a:lnTo>
                  <a:pt x="1674" y="214"/>
                </a:lnTo>
                <a:lnTo>
                  <a:pt x="1674" y="271"/>
                </a:lnTo>
                <a:cubicBezTo>
                  <a:pt x="1704" y="244"/>
                  <a:pt x="1731" y="226"/>
                  <a:pt x="1755" y="216"/>
                </a:cubicBezTo>
                <a:cubicBezTo>
                  <a:pt x="1779" y="205"/>
                  <a:pt x="1804" y="200"/>
                  <a:pt x="1829" y="200"/>
                </a:cubicBezTo>
                <a:cubicBezTo>
                  <a:pt x="1881" y="200"/>
                  <a:pt x="1925" y="219"/>
                  <a:pt x="1961" y="258"/>
                </a:cubicBezTo>
                <a:cubicBezTo>
                  <a:pt x="1992" y="290"/>
                  <a:pt x="2007" y="339"/>
                  <a:pt x="2007" y="402"/>
                </a:cubicBezTo>
                <a:lnTo>
                  <a:pt x="2007" y="769"/>
                </a:lnTo>
                <a:lnTo>
                  <a:pt x="1877" y="769"/>
                </a:lnTo>
                <a:lnTo>
                  <a:pt x="1877" y="526"/>
                </a:lnTo>
                <a:cubicBezTo>
                  <a:pt x="1877" y="460"/>
                  <a:pt x="1874" y="416"/>
                  <a:pt x="1869" y="394"/>
                </a:cubicBezTo>
                <a:cubicBezTo>
                  <a:pt x="1863" y="372"/>
                  <a:pt x="1853" y="356"/>
                  <a:pt x="1839" y="345"/>
                </a:cubicBezTo>
                <a:cubicBezTo>
                  <a:pt x="1825" y="333"/>
                  <a:pt x="1808" y="328"/>
                  <a:pt x="1788" y="328"/>
                </a:cubicBezTo>
                <a:cubicBezTo>
                  <a:pt x="1761" y="328"/>
                  <a:pt x="1738" y="337"/>
                  <a:pt x="1719" y="356"/>
                </a:cubicBezTo>
                <a:cubicBezTo>
                  <a:pt x="1700" y="375"/>
                  <a:pt x="1687" y="401"/>
                  <a:pt x="1679" y="434"/>
                </a:cubicBezTo>
                <a:cubicBezTo>
                  <a:pt x="1676" y="451"/>
                  <a:pt x="1674" y="489"/>
                  <a:pt x="1674" y="547"/>
                </a:cubicBezTo>
                <a:lnTo>
                  <a:pt x="1674" y="769"/>
                </a:lnTo>
                <a:lnTo>
                  <a:pt x="1542" y="769"/>
                </a:lnTo>
                <a:lnTo>
                  <a:pt x="1542" y="214"/>
                </a:lnTo>
                <a:close/>
                <a:moveTo>
                  <a:pt x="954" y="329"/>
                </a:moveTo>
                <a:cubicBezTo>
                  <a:pt x="913" y="329"/>
                  <a:pt x="879" y="344"/>
                  <a:pt x="852" y="374"/>
                </a:cubicBezTo>
                <a:cubicBezTo>
                  <a:pt x="825" y="405"/>
                  <a:pt x="812" y="444"/>
                  <a:pt x="812" y="491"/>
                </a:cubicBezTo>
                <a:cubicBezTo>
                  <a:pt x="812" y="539"/>
                  <a:pt x="826" y="579"/>
                  <a:pt x="853" y="610"/>
                </a:cubicBezTo>
                <a:cubicBezTo>
                  <a:pt x="880" y="641"/>
                  <a:pt x="914" y="656"/>
                  <a:pt x="954" y="656"/>
                </a:cubicBezTo>
                <a:cubicBezTo>
                  <a:pt x="995" y="656"/>
                  <a:pt x="1030" y="641"/>
                  <a:pt x="1057" y="610"/>
                </a:cubicBezTo>
                <a:cubicBezTo>
                  <a:pt x="1084" y="580"/>
                  <a:pt x="1098" y="540"/>
                  <a:pt x="1098" y="491"/>
                </a:cubicBezTo>
                <a:cubicBezTo>
                  <a:pt x="1098" y="442"/>
                  <a:pt x="1084" y="403"/>
                  <a:pt x="1057" y="373"/>
                </a:cubicBezTo>
                <a:cubicBezTo>
                  <a:pt x="1030" y="343"/>
                  <a:pt x="995" y="329"/>
                  <a:pt x="954" y="3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2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1107902" y="1988840"/>
            <a:ext cx="3323286" cy="4116164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0" indent="0">
              <a:spcBef>
                <a:spcPts val="500"/>
              </a:spcBef>
              <a:buNone/>
              <a:defRPr b="1"/>
            </a:pPr>
            <a:r>
              <a:rPr dirty="0" err="1">
                <a:latin typeface="HeliosLight" panose="020B7200000000000000" pitchFamily="34" charset="0"/>
              </a:rPr>
              <a:t>Методика</a:t>
            </a:r>
            <a:r>
              <a:rPr lang="ru-RU" dirty="0">
                <a:latin typeface="HeliosLight" panose="020B7200000000000000" pitchFamily="34" charset="0"/>
              </a:rPr>
              <a:t> анализа</a:t>
            </a:r>
            <a:endParaRPr lang="en-US" dirty="0">
              <a:latin typeface="HeliosLight" panose="020B7200000000000000" pitchFamily="34" charset="0"/>
            </a:endParaRPr>
          </a:p>
          <a:p>
            <a:pPr marL="0" indent="0">
              <a:spcBef>
                <a:spcPts val="500"/>
              </a:spcBef>
              <a:buNone/>
              <a:defRPr b="1"/>
            </a:pPr>
            <a:endParaRPr dirty="0">
              <a:latin typeface="HeliosLight" panose="020B7200000000000000" pitchFamily="34" charset="0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Рейтинг событий в Медиалогии по МедиаИндексу и количеству упоминаний в СМИ.</a:t>
            </a:r>
            <a:endParaRPr lang="en-US" sz="1600" dirty="0">
              <a:latin typeface="HeliosLight" panose="020B7200000000000000" pitchFamily="34" charset="0"/>
              <a:ea typeface="HeliosLight"/>
              <a:cs typeface="HeliosLight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endParaRPr lang="en-US" sz="1600" dirty="0">
              <a:latin typeface="HeliosLight" panose="020B7200000000000000" pitchFamily="34" charset="0"/>
              <a:ea typeface="HeliosLight"/>
              <a:cs typeface="HeliosLight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Кейсы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,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предоставленные</a:t>
            </a:r>
            <a:b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</a:b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пресс-службами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компаний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.</a:t>
            </a: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endParaRPr sz="1600" dirty="0">
              <a:latin typeface="HeliosLight" panose="020B7200000000000000" pitchFamily="34" charset="0"/>
              <a:ea typeface="HeliosLight"/>
              <a:cs typeface="HeliosLight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Критерии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отбора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: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наиболее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яркие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PR-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поводы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,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инициированные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компаниями</a:t>
            </a:r>
            <a:b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</a:b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и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вызвавшие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наибольший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sz="1600" dirty="0" err="1">
                <a:latin typeface="HeliosLight" panose="020B7200000000000000" pitchFamily="34" charset="0"/>
                <a:ea typeface="HeliosLight"/>
                <a:cs typeface="HeliosLight"/>
              </a:rPr>
              <a:t>резонанс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в СМИ. </a:t>
            </a:r>
          </a:p>
          <a:p>
            <a:pPr>
              <a:spcBef>
                <a:spcPts val="500"/>
              </a:spcBef>
              <a:buNone/>
              <a:defRPr sz="2000"/>
            </a:pPr>
            <a:endParaRPr sz="1400" dirty="0">
              <a:latin typeface="HeliosLight" panose="020B7200000000000000" pitchFamily="34" charset="0"/>
            </a:endParaRPr>
          </a:p>
        </p:txBody>
      </p:sp>
      <p:sp>
        <p:nvSpPr>
          <p:cNvPr id="178" name="Содержимое 2"/>
          <p:cNvSpPr txBox="1"/>
          <p:nvPr/>
        </p:nvSpPr>
        <p:spPr>
          <a:xfrm>
            <a:off x="4854900" y="1988840"/>
            <a:ext cx="3247700" cy="377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342900" indent="-342900">
              <a:spcBef>
                <a:spcPts val="500"/>
              </a:spcBef>
              <a:defRPr sz="4800"/>
            </a:pPr>
            <a:r>
              <a:rPr lang="ru-RU" sz="2400" b="1" dirty="0">
                <a:latin typeface="HeliosLight" panose="020B7200000000000000" pitchFamily="34" charset="0"/>
              </a:rPr>
              <a:t>Проанализировано</a:t>
            </a:r>
            <a:endParaRPr sz="2400" b="1" dirty="0">
              <a:latin typeface="HeliosLight" panose="020B7200000000000000" pitchFamily="34" charset="0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endParaRPr lang="ru-RU" sz="1400" dirty="0">
              <a:latin typeface="HeliosLight" panose="020B7200000000000000" pitchFamily="34" charset="0"/>
              <a:ea typeface="HeliosLight"/>
              <a:cs typeface="HeliosLight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1 500+ компаний</a:t>
            </a: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13 млн сообщений</a:t>
            </a: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7</a:t>
            </a:r>
            <a:r>
              <a:rPr lang="en-US" sz="1600" dirty="0">
                <a:latin typeface="HeliosLight" panose="020B7200000000000000" pitchFamily="34" charset="0"/>
                <a:ea typeface="HeliosLight"/>
                <a:cs typeface="HeliosLight"/>
              </a:rPr>
              <a:t>4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</a:t>
            </a: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000</a:t>
            </a:r>
            <a:r>
              <a:rPr sz="1600" dirty="0">
                <a:latin typeface="HeliosLight" panose="020B7200000000000000" pitchFamily="34" charset="0"/>
                <a:ea typeface="HeliosLight"/>
                <a:cs typeface="HeliosLight"/>
              </a:rPr>
              <a:t> СМИ</a:t>
            </a:r>
            <a:endParaRPr lang="ru-RU" sz="1600" dirty="0">
              <a:latin typeface="HeliosLight" panose="020B7200000000000000" pitchFamily="34" charset="0"/>
              <a:ea typeface="HeliosLight"/>
              <a:cs typeface="HeliosLight"/>
            </a:endParaRPr>
          </a:p>
          <a:p>
            <a:pPr marL="457200" indent="-457200">
              <a:spcBef>
                <a:spcPts val="500"/>
              </a:spcBef>
              <a:buSzPct val="125000"/>
              <a:buBlip>
                <a:blip r:embed="rId2"/>
              </a:buBlip>
              <a:defRPr sz="2800">
                <a:latin typeface="HeliosLight"/>
                <a:ea typeface="HeliosLight"/>
                <a:cs typeface="HeliosLight"/>
                <a:sym typeface="HeliosLight"/>
              </a:defRPr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500+ инфоповодов</a:t>
            </a:r>
          </a:p>
          <a:p>
            <a:pPr>
              <a:spcBef>
                <a:spcPts val="1500"/>
              </a:spcBef>
              <a:buSzPct val="125000"/>
              <a:defRPr sz="2800" b="0">
                <a:latin typeface="HeliosLight"/>
                <a:ea typeface="HeliosLight"/>
                <a:cs typeface="HeliosLight"/>
                <a:sym typeface="HeliosLight"/>
              </a:defRPr>
            </a:pPr>
            <a:endParaRPr sz="1400" dirty="0"/>
          </a:p>
          <a:p>
            <a:pPr marL="342900" indent="-342900">
              <a:spcBef>
                <a:spcPts val="500"/>
              </a:spcBef>
              <a:defRPr sz="4800"/>
            </a:pPr>
            <a:r>
              <a:rPr lang="ru-RU" sz="2400" b="1" dirty="0">
                <a:latin typeface="HeliosLight" panose="020B7200000000000000" pitchFamily="34" charset="0"/>
              </a:rPr>
              <a:t>Период</a:t>
            </a:r>
          </a:p>
          <a:p>
            <a:pPr marL="342900" indent="-342900">
              <a:spcBef>
                <a:spcPts val="500"/>
              </a:spcBef>
              <a:defRPr sz="4800"/>
            </a:pPr>
            <a:r>
              <a:rPr lang="ru-RU" sz="1600" dirty="0">
                <a:latin typeface="HeliosLight" panose="020B7200000000000000" pitchFamily="34" charset="0"/>
                <a:ea typeface="HeliosLight"/>
                <a:cs typeface="HeliosLight"/>
              </a:rPr>
              <a:t>1 января – 31 декабря 2021 года</a:t>
            </a:r>
          </a:p>
          <a:p>
            <a:pPr marL="342900" indent="-342900">
              <a:spcBef>
                <a:spcPts val="500"/>
              </a:spcBef>
              <a:defRPr sz="4800"/>
            </a:pPr>
            <a:endParaRPr lang="ru-RU" sz="2400" dirty="0">
              <a:latin typeface="HeliosLight" panose="020B7200000000000000" pitchFamily="34" charset="0"/>
            </a:endParaRPr>
          </a:p>
          <a:p>
            <a:pPr>
              <a:spcBef>
                <a:spcPts val="500"/>
              </a:spcBef>
              <a:buSzPct val="125000"/>
              <a:defRPr sz="2800" b="0">
                <a:latin typeface="HeliosLight"/>
                <a:ea typeface="HeliosLight"/>
                <a:cs typeface="HeliosLight"/>
                <a:sym typeface="HeliosLight"/>
              </a:defRPr>
            </a:pPr>
            <a:endParaRPr sz="1400" dirty="0"/>
          </a:p>
        </p:txBody>
      </p:sp>
      <p:sp>
        <p:nvSpPr>
          <p:cNvPr id="14" name="Федеральные СМИ по цитируемости 2017"/>
          <p:cNvSpPr txBox="1"/>
          <p:nvPr/>
        </p:nvSpPr>
        <p:spPr>
          <a:xfrm>
            <a:off x="827065" y="415678"/>
            <a:ext cx="300883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ОБ ИССЛЕДОВАНИИ</a:t>
            </a:r>
            <a:endParaRPr sz="30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06" y="-1665"/>
            <a:ext cx="1345894" cy="13476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DCC9E2-C892-4618-9666-B05ED66CC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8265111" y="1344316"/>
            <a:ext cx="3926889" cy="55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16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едеральные СМИ по цитируемости 2017"/>
          <p:cNvSpPr txBox="1"/>
          <p:nvPr/>
        </p:nvSpPr>
        <p:spPr>
          <a:xfrm>
            <a:off x="827065" y="415678"/>
            <a:ext cx="449642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Федеральные СМИ - март 2022</a:t>
            </a:r>
            <a:endParaRPr sz="30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06" y="-1665"/>
            <a:ext cx="1345894" cy="134764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E19A1A4-F8EC-49BA-867E-462B0E87B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87282"/>
              </p:ext>
            </p:extLst>
          </p:nvPr>
        </p:nvGraphicFramePr>
        <p:xfrm>
          <a:off x="2007204" y="1515534"/>
          <a:ext cx="8177592" cy="5109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3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134">
                  <a:extLst>
                    <a:ext uri="{9D8B030D-6E8A-4147-A177-3AD203B41FA5}">
                      <a16:colId xmlns:a16="http://schemas.microsoft.com/office/drawing/2014/main" val="2953594919"/>
                    </a:ext>
                  </a:extLst>
                </a:gridCol>
                <a:gridCol w="2892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274">
                  <a:extLst>
                    <a:ext uri="{9D8B030D-6E8A-4147-A177-3AD203B41FA5}">
                      <a16:colId xmlns:a16="http://schemas.microsoft.com/office/drawing/2014/main" val="2125111089"/>
                    </a:ext>
                  </a:extLst>
                </a:gridCol>
                <a:gridCol w="1263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Перемещение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СМИ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Категория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Цитируемость в СМИ, ИЦ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РИА Новости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ИА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18 597,84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ТАСС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ИА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17 701,74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Интерфакс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ИА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3 189,54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Известия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газеты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3 014,20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bc.ru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2 792,10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КоммерсантЪ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газеты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2 388,51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+2</a:t>
                      </a:r>
                    </a:p>
                  </a:txBody>
                  <a:tcPr marL="68580" marR="68580" marT="0" marB="0" anchor="b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Первый канал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ТВ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1 714,41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8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580" marR="68580" marT="0" marB="0" anchor="b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Russian.rt.ru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1 644,19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580" marR="68580" marT="0" marB="0" anchor="b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Россия 24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ТВ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1 608,49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10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marL="68580" marR="68580" marT="0" marB="0" anchor="b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azeta.ru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1 143,98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+2</a:t>
                      </a:r>
                    </a:p>
                  </a:txBody>
                  <a:tcPr marL="68580" marR="68580" marT="0" marB="0" anchor="b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Радио 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Sputnik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радио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873,72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enta.ru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855,58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68580" marR="68580" marT="0" marB="0" anchor="b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Россия 1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ТВ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825,37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+5</a:t>
                      </a:r>
                    </a:p>
                  </a:txBody>
                  <a:tcPr marL="68580" marR="68580" marT="0" marB="0" anchor="b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Ведомости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газеты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701,17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360.tv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684,24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marL="68580" marR="68580" marT="0" marB="0" anchor="b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Forbes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журналы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628,55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68580" marR="68580" marT="0" marB="0" anchor="b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Российская газета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газеты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598,78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18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K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p.ru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522,19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19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-5</a:t>
                      </a:r>
                    </a:p>
                  </a:txBody>
                  <a:tcPr marL="68580" marR="68580" marT="0" marB="0" anchor="b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Рен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ТВ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ТВ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482,94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20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b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Комсомольская правда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газеты</a:t>
                      </a: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445,27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00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910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едеральные СМИ по цитируемости 2017"/>
          <p:cNvSpPr txBox="1"/>
          <p:nvPr/>
        </p:nvSpPr>
        <p:spPr>
          <a:xfrm>
            <a:off x="827065" y="415678"/>
            <a:ext cx="4918013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ИТ-Телеком СМИ - </a:t>
            </a:r>
            <a:r>
              <a:rPr lang="en-US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I</a:t>
            </a: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 квартал 2022</a:t>
            </a:r>
            <a:endParaRPr sz="30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06" y="-1665"/>
            <a:ext cx="1345894" cy="134764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E19A1A4-F8EC-49BA-867E-462B0E87B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810404"/>
              </p:ext>
            </p:extLst>
          </p:nvPr>
        </p:nvGraphicFramePr>
        <p:xfrm>
          <a:off x="2566607" y="1506048"/>
          <a:ext cx="7058785" cy="5009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9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4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31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СМИ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Цитируемость в СМИ, ИЦ</a:t>
                      </a: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VC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72,02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Telecomdaily.ru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65,50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news.ru </a:t>
                      </a:r>
                    </a:p>
                  </a:txBody>
                  <a:tcPr marL="18000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53,88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 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CNews.ru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44,44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iXBT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com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33,27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Habr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com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32,28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Ferra.ru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24,35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8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TAdviser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19,05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Rb.ru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17,64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10 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Hi-Tech@Mail.Ru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16,09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iPhones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15,83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Content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review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com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14,43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Hightech.fm  </a:t>
                      </a: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13,15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Comnews.ru</a:t>
                      </a:r>
                      <a:endParaRPr lang="ru-RU" sz="1400" b="0" u="none" strike="noStrike" kern="120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7,67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Kod.ru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7,15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SecurityLab</a:t>
                      </a: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5,62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Appleinsider</a:t>
                      </a: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ru</a:t>
                      </a:r>
                      <a:endParaRPr lang="ru-RU" sz="1400" b="0" u="none" strike="noStrike" kern="120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5,36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18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400" b="0" u="none" strike="noStrike" kern="120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ozetked.me</a:t>
                      </a: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4,51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19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4PDA.to  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2,53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20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u="none" strike="noStrike" kern="1200" dirty="0" err="1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Hightech.plus</a:t>
                      </a:r>
                      <a:endParaRPr lang="ru-RU" sz="1400" b="0" u="none" strike="noStrike" kern="1200" dirty="0">
                        <a:solidFill>
                          <a:srgbClr val="005061"/>
                        </a:solidFill>
                        <a:effectLst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8000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u="none" strike="noStrike" kern="1200" dirty="0">
                          <a:solidFill>
                            <a:srgbClr val="00506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2,37</a:t>
                      </a: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00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348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1824" y="-284"/>
            <a:ext cx="7680176" cy="6858000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15880" y="3454293"/>
            <a:ext cx="6699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Телекоммуникации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FB6EC7-E19E-4C3B-8E30-59724F431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1040" r="-1" b="2773"/>
          <a:stretch/>
        </p:blipFill>
        <p:spPr>
          <a:xfrm>
            <a:off x="-27240" y="0"/>
            <a:ext cx="453906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4EBA9B-8890-41CD-B605-83FF8F2A0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76" y="1933591"/>
            <a:ext cx="1899448" cy="18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yarcube.ru/upload/iblock/9eb/Dizayn-bez-nazvaniya-_15_.png">
            <a:extLst>
              <a:ext uri="{FF2B5EF4-FFF2-40B4-BE49-F238E27FC236}">
                <a16:creationId xmlns:a16="http://schemas.microsoft.com/office/drawing/2014/main" id="{6B611B6B-19A3-4699-8823-546CFD9C7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9" r="4421" b="11076"/>
          <a:stretch/>
        </p:blipFill>
        <p:spPr bwMode="auto">
          <a:xfrm>
            <a:off x="-1" y="233811"/>
            <a:ext cx="12191999" cy="662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2AD2DC-806C-4732-AD39-987E2D5BD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486659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Ростелеком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BC3981-BAA8-423C-8C59-BF0DC0E22169}"/>
              </a:ext>
            </a:extLst>
          </p:cNvPr>
          <p:cNvSpPr/>
          <p:nvPr/>
        </p:nvSpPr>
        <p:spPr>
          <a:xfrm>
            <a:off x="827065" y="4474447"/>
            <a:ext cx="7687733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Ростелеком запустил проект «</a:t>
            </a:r>
            <a:r>
              <a:rPr lang="en-US" sz="4000" dirty="0">
                <a:latin typeface="Helios-Cond-Light" panose="020B7200000000000000" pitchFamily="34" charset="0"/>
              </a:rPr>
              <a:t>IT</a:t>
            </a:r>
            <a:r>
              <a:rPr lang="ru-RU" sz="4000" dirty="0">
                <a:latin typeface="Helios-Cond-Light" panose="020B7200000000000000" pitchFamily="34" charset="0"/>
              </a:rPr>
              <a:t>-семья»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3EC033D-31C5-42DF-A282-77525A602031}"/>
              </a:ext>
            </a:extLst>
          </p:cNvPr>
          <p:cNvSpPr/>
          <p:nvPr/>
        </p:nvSpPr>
        <p:spPr>
          <a:xfrm>
            <a:off x="827062" y="5103494"/>
            <a:ext cx="5566667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по обучению пожилых людей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EA94E-98AC-4445-9693-667CF9B237D2}"/>
              </a:ext>
            </a:extLst>
          </p:cNvPr>
          <p:cNvSpPr txBox="1"/>
          <p:nvPr/>
        </p:nvSpPr>
        <p:spPr>
          <a:xfrm>
            <a:off x="9779124" y="5287092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839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6 792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B142D20-D003-4209-8F18-0772FA8BAA7C}"/>
              </a:ext>
            </a:extLst>
          </p:cNvPr>
          <p:cNvSpPr/>
          <p:nvPr/>
        </p:nvSpPr>
        <p:spPr>
          <a:xfrm>
            <a:off x="827061" y="5811380"/>
            <a:ext cx="4470404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цифровой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122994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comfort-link.ru/wp-content/uploads/2021/10/d0bcd182d181-d0bfd0bed0b4d0b3d0bed182d0bed0b2d0b8d0bbd0b0-d0ba-d188d0bad0bed0bbd18cd0bdd18bd0bc-d0bad0b0d0bdd0b8d0bad183d0bbd0b0d0bc_617c70e331ff5.jpeg">
            <a:extLst>
              <a:ext uri="{FF2B5EF4-FFF2-40B4-BE49-F238E27FC236}">
                <a16:creationId xmlns:a16="http://schemas.microsoft.com/office/drawing/2014/main" id="{43CD8B66-607C-450E-8621-738A05CD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91" b="16491"/>
          <a:stretch/>
        </p:blipFill>
        <p:spPr bwMode="auto">
          <a:xfrm>
            <a:off x="3087" y="-1274217"/>
            <a:ext cx="12188913" cy="81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E66DDF0-A9B4-492A-B6DF-17329DB7EC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486659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МТС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70AE9F-1CD2-4794-B65D-5B903F5DB50F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197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3 028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983C33-759E-40A2-9F20-9FED5E259FC8}"/>
              </a:ext>
            </a:extLst>
          </p:cNvPr>
          <p:cNvSpPr/>
          <p:nvPr/>
        </p:nvSpPr>
        <p:spPr>
          <a:xfrm>
            <a:off x="827065" y="4933149"/>
            <a:ext cx="7834335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МТС подготовила более 200 творческих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C98146A-62F4-4BC3-B84A-F6A9D3EFEE7D}"/>
              </a:ext>
            </a:extLst>
          </p:cNvPr>
          <p:cNvSpPr/>
          <p:nvPr/>
        </p:nvSpPr>
        <p:spPr>
          <a:xfrm>
            <a:off x="827065" y="5641035"/>
            <a:ext cx="6522859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онлайн мастер-классов для детей</a:t>
            </a:r>
          </a:p>
        </p:txBody>
      </p:sp>
    </p:spTree>
    <p:extLst>
      <p:ext uri="{BB962C8B-B14F-4D97-AF65-F5344CB8AC3E}">
        <p14:creationId xmlns:p14="http://schemas.microsoft.com/office/powerpoint/2010/main" val="7261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1prof.by/storage/2020/08/iskus-0508.jpg">
            <a:extLst>
              <a:ext uri="{FF2B5EF4-FFF2-40B4-BE49-F238E27FC236}">
                <a16:creationId xmlns:a16="http://schemas.microsoft.com/office/drawing/2014/main" id="{C3A78816-9DDA-4312-BEEF-1084A72EC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50" b="18750"/>
          <a:stretch/>
        </p:blipFill>
        <p:spPr bwMode="auto">
          <a:xfrm>
            <a:off x="0" y="-1582614"/>
            <a:ext cx="12191999" cy="84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7125DCF-0D0D-4945-B340-4EF323A011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78464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 err="1">
                <a:solidFill>
                  <a:schemeClr val="bg1"/>
                </a:solidFill>
                <a:latin typeface="Montserrat" panose="00000500000000000000" pitchFamily="2" charset="-52"/>
              </a:rPr>
              <a:t>Вымпелком</a:t>
            </a:r>
            <a:endParaRPr sz="4000" spc="-5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44EC40-98F1-45EF-AF42-4C09620DA338}"/>
              </a:ext>
            </a:extLst>
          </p:cNvPr>
          <p:cNvSpPr/>
          <p:nvPr/>
        </p:nvSpPr>
        <p:spPr>
          <a:xfrm>
            <a:off x="827065" y="4933149"/>
            <a:ext cx="8444256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Билайн и </a:t>
            </a:r>
            <a:r>
              <a:rPr lang="ru-RU" sz="4000" dirty="0" err="1">
                <a:latin typeface="Helios-Cond-Light" panose="020B7200000000000000" pitchFamily="34" charset="0"/>
              </a:rPr>
              <a:t>Сеченовский</a:t>
            </a:r>
            <a:r>
              <a:rPr lang="ru-RU" sz="4000" dirty="0">
                <a:latin typeface="Helios-Cond-Light" panose="020B7200000000000000" pitchFamily="34" charset="0"/>
              </a:rPr>
              <a:t> университет обучат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C47CF98-DA56-4B9C-8D43-2C236A3FC8F7}"/>
              </a:ext>
            </a:extLst>
          </p:cNvPr>
          <p:cNvSpPr/>
          <p:nvPr/>
        </p:nvSpPr>
        <p:spPr>
          <a:xfrm>
            <a:off x="827065" y="5641035"/>
            <a:ext cx="8444257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Нейросеть выявлять последствия </a:t>
            </a:r>
            <a:r>
              <a:rPr lang="en-US" sz="4000" dirty="0">
                <a:latin typeface="Helios-Cond-Light" panose="020B7200000000000000" pitchFamily="34" charset="0"/>
              </a:rPr>
              <a:t>COVID-19</a:t>
            </a:r>
            <a:r>
              <a:rPr lang="ru-RU" sz="4000" dirty="0">
                <a:latin typeface="Helios-Cond-Light" panose="020B72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F99B4F-4ADF-4C6D-BD55-1422174F9520}"/>
              </a:ext>
            </a:extLst>
          </p:cNvPr>
          <p:cNvSpPr txBox="1"/>
          <p:nvPr/>
        </p:nvSpPr>
        <p:spPr>
          <a:xfrm>
            <a:off x="9776037" y="5664920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Helios-Cond-Light" panose="020B7200000000000000" pitchFamily="34" charset="0"/>
                <a:sym typeface="Helvetica Neue"/>
              </a:rPr>
              <a:t>92</a:t>
            </a: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 сообщения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Helios-Cond-Light" panose="020B7200000000000000" pitchFamily="34" charset="0"/>
              </a:rPr>
              <a:t>1</a:t>
            </a:r>
            <a:r>
              <a:rPr lang="ru-RU" sz="2000" dirty="0">
                <a:latin typeface="Helios-Cond-Light" panose="020B7200000000000000" pitchFamily="34" charset="0"/>
              </a:rPr>
              <a:t> </a:t>
            </a:r>
            <a:r>
              <a:rPr lang="en-US" sz="2000" dirty="0">
                <a:latin typeface="Helios-Cond-Light" panose="020B7200000000000000" pitchFamily="34" charset="0"/>
              </a:rPr>
              <a:t>604</a:t>
            </a:r>
            <a:r>
              <a:rPr lang="ru-RU" sz="2000" dirty="0">
                <a:latin typeface="Helios-Cond-Light" panose="020B7200000000000000" pitchFamily="34" charset="0"/>
              </a:rPr>
              <a:t>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984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s.vmurmanske.ru/wp-content/uploads/2021/07/08/94222/CZ9A3220.jpg">
            <a:extLst>
              <a:ext uri="{FF2B5EF4-FFF2-40B4-BE49-F238E27FC236}">
                <a16:creationId xmlns:a16="http://schemas.microsoft.com/office/drawing/2014/main" id="{2AABE606-06B6-4A89-BF0C-912959042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5"/>
          <a:stretch/>
        </p:blipFill>
        <p:spPr bwMode="auto">
          <a:xfrm>
            <a:off x="1" y="80257"/>
            <a:ext cx="12192000" cy="67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D796F1-FC37-42A9-BF12-20F6DD349E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1346892"/>
          </a:xfrm>
          <a:prstGeom prst="rect">
            <a:avLst/>
          </a:prstGeom>
          <a:gradFill flip="none" rotWithShape="1">
            <a:gsLst>
              <a:gs pos="0">
                <a:srgbClr val="03718C"/>
              </a:gs>
              <a:gs pos="100000">
                <a:srgbClr val="1C9CB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Федеральные СМИ по цитируемости 2017"/>
          <p:cNvSpPr txBox="1"/>
          <p:nvPr/>
        </p:nvSpPr>
        <p:spPr>
          <a:xfrm>
            <a:off x="827065" y="338734"/>
            <a:ext cx="486659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5000">
                <a:solidFill>
                  <a:srgbClr val="FFFFFF"/>
                </a:solidFill>
              </a:defRPr>
            </a:pPr>
            <a:r>
              <a:rPr lang="ru-RU" sz="4000" spc="-50" dirty="0">
                <a:solidFill>
                  <a:schemeClr val="bg1"/>
                </a:solidFill>
                <a:latin typeface="Montserrat" panose="00000500000000000000" pitchFamily="2" charset="-52"/>
              </a:rPr>
              <a:t>МегаФон</a:t>
            </a:r>
            <a:endParaRPr sz="4000" spc="-50" dirty="0">
              <a:solidFill>
                <a:schemeClr val="bg1"/>
              </a:solidFill>
              <a:latin typeface="Helios-Cond-Light" panose="020B720000000000000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852629" y="0"/>
            <a:ext cx="1339371" cy="1341120"/>
            <a:chOff x="4308410" y="713122"/>
            <a:chExt cx="2551112" cy="25544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08410" y="713122"/>
              <a:ext cx="2551112" cy="2554444"/>
            </a:xfrm>
            <a:prstGeom prst="rect">
              <a:avLst/>
            </a:prstGeom>
            <a:solidFill>
              <a:srgbClr val="FBD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606058" y="2656721"/>
              <a:ext cx="834081" cy="297648"/>
            </a:xfrm>
            <a:custGeom>
              <a:avLst/>
              <a:gdLst>
                <a:gd name="T0" fmla="*/ 148 w 3308"/>
                <a:gd name="T1" fmla="*/ 1033 h 1180"/>
                <a:gd name="T2" fmla="*/ 378 w 3308"/>
                <a:gd name="T3" fmla="*/ 833 h 1180"/>
                <a:gd name="T4" fmla="*/ 720 w 3308"/>
                <a:gd name="T5" fmla="*/ 338 h 1180"/>
                <a:gd name="T6" fmla="*/ 362 w 3308"/>
                <a:gd name="T7" fmla="*/ 0 h 1180"/>
                <a:gd name="T8" fmla="*/ 0 w 3308"/>
                <a:gd name="T9" fmla="*/ 325 h 1180"/>
                <a:gd name="T10" fmla="*/ 360 w 3308"/>
                <a:gd name="T11" fmla="*/ 95 h 1180"/>
                <a:gd name="T12" fmla="*/ 440 w 3308"/>
                <a:gd name="T13" fmla="*/ 651 h 1180"/>
                <a:gd name="T14" fmla="*/ 2 w 3308"/>
                <a:gd name="T15" fmla="*/ 1159 h 1180"/>
                <a:gd name="T16" fmla="*/ 758 w 3308"/>
                <a:gd name="T17" fmla="*/ 1065 h 1180"/>
                <a:gd name="T18" fmla="*/ 774 w 3308"/>
                <a:gd name="T19" fmla="*/ 1159 h 1180"/>
                <a:gd name="T20" fmla="*/ 867 w 3308"/>
                <a:gd name="T21" fmla="*/ 591 h 1180"/>
                <a:gd name="T22" fmla="*/ 1274 w 3308"/>
                <a:gd name="T23" fmla="*/ 1180 h 1180"/>
                <a:gd name="T24" fmla="*/ 1682 w 3308"/>
                <a:gd name="T25" fmla="*/ 591 h 1180"/>
                <a:gd name="T26" fmla="*/ 1274 w 3308"/>
                <a:gd name="T27" fmla="*/ 0 h 1180"/>
                <a:gd name="T28" fmla="*/ 1049 w 3308"/>
                <a:gd name="T29" fmla="*/ 959 h 1180"/>
                <a:gd name="T30" fmla="*/ 1049 w 3308"/>
                <a:gd name="T31" fmla="*/ 223 h 1180"/>
                <a:gd name="T32" fmla="*/ 1498 w 3308"/>
                <a:gd name="T33" fmla="*/ 223 h 1180"/>
                <a:gd name="T34" fmla="*/ 1498 w 3308"/>
                <a:gd name="T35" fmla="*/ 959 h 1180"/>
                <a:gd name="T36" fmla="*/ 1049 w 3308"/>
                <a:gd name="T37" fmla="*/ 959 h 1180"/>
                <a:gd name="T38" fmla="*/ 1946 w 3308"/>
                <a:gd name="T39" fmla="*/ 1065 h 1180"/>
                <a:gd name="T40" fmla="*/ 2018 w 3308"/>
                <a:gd name="T41" fmla="*/ 971 h 1180"/>
                <a:gd name="T42" fmla="*/ 2303 w 3308"/>
                <a:gd name="T43" fmla="*/ 719 h 1180"/>
                <a:gd name="T44" fmla="*/ 2419 w 3308"/>
                <a:gd name="T45" fmla="*/ 88 h 1180"/>
                <a:gd name="T46" fmla="*/ 1911 w 3308"/>
                <a:gd name="T47" fmla="*/ 83 h 1180"/>
                <a:gd name="T48" fmla="*/ 1904 w 3308"/>
                <a:gd name="T49" fmla="*/ 325 h 1180"/>
                <a:gd name="T50" fmla="*/ 2414 w 3308"/>
                <a:gd name="T51" fmla="*/ 340 h 1180"/>
                <a:gd name="T52" fmla="*/ 1800 w 3308"/>
                <a:gd name="T53" fmla="*/ 1033 h 1180"/>
                <a:gd name="T54" fmla="*/ 2557 w 3308"/>
                <a:gd name="T55" fmla="*/ 1159 h 1180"/>
                <a:gd name="T56" fmla="*/ 1946 w 3308"/>
                <a:gd name="T57" fmla="*/ 1065 h 1180"/>
                <a:gd name="T58" fmla="*/ 3308 w 3308"/>
                <a:gd name="T59" fmla="*/ 1159 h 1180"/>
                <a:gd name="T60" fmla="*/ 3054 w 3308"/>
                <a:gd name="T61" fmla="*/ 1065 h 1180"/>
                <a:gd name="T62" fmla="*/ 2917 w 3308"/>
                <a:gd name="T63" fmla="*/ 23 h 1180"/>
                <a:gd name="T64" fmla="*/ 2671 w 3308"/>
                <a:gd name="T65" fmla="*/ 302 h 1180"/>
                <a:gd name="T66" fmla="*/ 2948 w 3308"/>
                <a:gd name="T67" fmla="*/ 137 h 1180"/>
                <a:gd name="T68" fmla="*/ 2672 w 3308"/>
                <a:gd name="T69" fmla="*/ 1065 h 1180"/>
                <a:gd name="T70" fmla="*/ 3308 w 3308"/>
                <a:gd name="T71" fmla="*/ 11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08" h="1180">
                  <a:moveTo>
                    <a:pt x="148" y="1065"/>
                  </a:moveTo>
                  <a:lnTo>
                    <a:pt x="148" y="1033"/>
                  </a:lnTo>
                  <a:lnTo>
                    <a:pt x="219" y="971"/>
                  </a:lnTo>
                  <a:lnTo>
                    <a:pt x="378" y="833"/>
                  </a:lnTo>
                  <a:cubicBezTo>
                    <a:pt x="438" y="781"/>
                    <a:pt x="480" y="744"/>
                    <a:pt x="505" y="719"/>
                  </a:cubicBezTo>
                  <a:cubicBezTo>
                    <a:pt x="646" y="583"/>
                    <a:pt x="720" y="479"/>
                    <a:pt x="720" y="338"/>
                  </a:cubicBezTo>
                  <a:cubicBezTo>
                    <a:pt x="720" y="229"/>
                    <a:pt x="686" y="146"/>
                    <a:pt x="620" y="88"/>
                  </a:cubicBezTo>
                  <a:cubicBezTo>
                    <a:pt x="553" y="30"/>
                    <a:pt x="467" y="0"/>
                    <a:pt x="362" y="0"/>
                  </a:cubicBezTo>
                  <a:cubicBezTo>
                    <a:pt x="263" y="0"/>
                    <a:pt x="180" y="28"/>
                    <a:pt x="112" y="83"/>
                  </a:cubicBezTo>
                  <a:cubicBezTo>
                    <a:pt x="44" y="138"/>
                    <a:pt x="6" y="220"/>
                    <a:pt x="0" y="325"/>
                  </a:cubicBezTo>
                  <a:lnTo>
                    <a:pt x="105" y="325"/>
                  </a:lnTo>
                  <a:cubicBezTo>
                    <a:pt x="123" y="174"/>
                    <a:pt x="216" y="95"/>
                    <a:pt x="360" y="95"/>
                  </a:cubicBezTo>
                  <a:cubicBezTo>
                    <a:pt x="518" y="95"/>
                    <a:pt x="615" y="184"/>
                    <a:pt x="615" y="340"/>
                  </a:cubicBezTo>
                  <a:cubicBezTo>
                    <a:pt x="615" y="439"/>
                    <a:pt x="557" y="542"/>
                    <a:pt x="440" y="651"/>
                  </a:cubicBezTo>
                  <a:cubicBezTo>
                    <a:pt x="359" y="727"/>
                    <a:pt x="212" y="856"/>
                    <a:pt x="2" y="1033"/>
                  </a:cubicBezTo>
                  <a:lnTo>
                    <a:pt x="2" y="1159"/>
                  </a:lnTo>
                  <a:lnTo>
                    <a:pt x="758" y="1159"/>
                  </a:lnTo>
                  <a:lnTo>
                    <a:pt x="758" y="1065"/>
                  </a:lnTo>
                  <a:lnTo>
                    <a:pt x="148" y="1065"/>
                  </a:lnTo>
                  <a:close/>
                  <a:moveTo>
                    <a:pt x="774" y="1159"/>
                  </a:moveTo>
                  <a:close/>
                  <a:moveTo>
                    <a:pt x="977" y="150"/>
                  </a:moveTo>
                  <a:cubicBezTo>
                    <a:pt x="904" y="249"/>
                    <a:pt x="867" y="395"/>
                    <a:pt x="867" y="591"/>
                  </a:cubicBezTo>
                  <a:cubicBezTo>
                    <a:pt x="867" y="787"/>
                    <a:pt x="904" y="934"/>
                    <a:pt x="977" y="1033"/>
                  </a:cubicBezTo>
                  <a:cubicBezTo>
                    <a:pt x="1052" y="1132"/>
                    <a:pt x="1151" y="1180"/>
                    <a:pt x="1274" y="1180"/>
                  </a:cubicBezTo>
                  <a:cubicBezTo>
                    <a:pt x="1398" y="1180"/>
                    <a:pt x="1497" y="1132"/>
                    <a:pt x="1570" y="1033"/>
                  </a:cubicBezTo>
                  <a:cubicBezTo>
                    <a:pt x="1644" y="934"/>
                    <a:pt x="1682" y="787"/>
                    <a:pt x="1682" y="591"/>
                  </a:cubicBezTo>
                  <a:cubicBezTo>
                    <a:pt x="1682" y="395"/>
                    <a:pt x="1644" y="249"/>
                    <a:pt x="1570" y="150"/>
                  </a:cubicBezTo>
                  <a:cubicBezTo>
                    <a:pt x="1497" y="51"/>
                    <a:pt x="1398" y="0"/>
                    <a:pt x="1274" y="0"/>
                  </a:cubicBezTo>
                  <a:cubicBezTo>
                    <a:pt x="1151" y="0"/>
                    <a:pt x="1052" y="51"/>
                    <a:pt x="977" y="150"/>
                  </a:cubicBezTo>
                  <a:close/>
                  <a:moveTo>
                    <a:pt x="1049" y="959"/>
                  </a:moveTo>
                  <a:cubicBezTo>
                    <a:pt x="998" y="875"/>
                    <a:pt x="972" y="752"/>
                    <a:pt x="972" y="591"/>
                  </a:cubicBezTo>
                  <a:cubicBezTo>
                    <a:pt x="972" y="430"/>
                    <a:pt x="998" y="307"/>
                    <a:pt x="1049" y="223"/>
                  </a:cubicBezTo>
                  <a:cubicBezTo>
                    <a:pt x="1101" y="137"/>
                    <a:pt x="1175" y="95"/>
                    <a:pt x="1274" y="95"/>
                  </a:cubicBezTo>
                  <a:cubicBezTo>
                    <a:pt x="1373" y="95"/>
                    <a:pt x="1448" y="137"/>
                    <a:pt x="1498" y="223"/>
                  </a:cubicBezTo>
                  <a:cubicBezTo>
                    <a:pt x="1550" y="307"/>
                    <a:pt x="1576" y="430"/>
                    <a:pt x="1576" y="591"/>
                  </a:cubicBezTo>
                  <a:cubicBezTo>
                    <a:pt x="1576" y="752"/>
                    <a:pt x="1550" y="875"/>
                    <a:pt x="1498" y="959"/>
                  </a:cubicBezTo>
                  <a:cubicBezTo>
                    <a:pt x="1448" y="1044"/>
                    <a:pt x="1373" y="1086"/>
                    <a:pt x="1274" y="1086"/>
                  </a:cubicBezTo>
                  <a:cubicBezTo>
                    <a:pt x="1175" y="1086"/>
                    <a:pt x="1101" y="1044"/>
                    <a:pt x="1049" y="959"/>
                  </a:cubicBezTo>
                  <a:close/>
                  <a:moveTo>
                    <a:pt x="1709" y="1159"/>
                  </a:moveTo>
                  <a:close/>
                  <a:moveTo>
                    <a:pt x="1946" y="1065"/>
                  </a:moveTo>
                  <a:lnTo>
                    <a:pt x="1946" y="1033"/>
                  </a:lnTo>
                  <a:lnTo>
                    <a:pt x="2018" y="971"/>
                  </a:lnTo>
                  <a:lnTo>
                    <a:pt x="2177" y="833"/>
                  </a:lnTo>
                  <a:cubicBezTo>
                    <a:pt x="2237" y="781"/>
                    <a:pt x="2279" y="744"/>
                    <a:pt x="2303" y="719"/>
                  </a:cubicBezTo>
                  <a:cubicBezTo>
                    <a:pt x="2445" y="583"/>
                    <a:pt x="2519" y="479"/>
                    <a:pt x="2519" y="338"/>
                  </a:cubicBezTo>
                  <a:cubicBezTo>
                    <a:pt x="2519" y="229"/>
                    <a:pt x="2485" y="146"/>
                    <a:pt x="2419" y="88"/>
                  </a:cubicBezTo>
                  <a:cubicBezTo>
                    <a:pt x="2352" y="30"/>
                    <a:pt x="2266" y="0"/>
                    <a:pt x="2161" y="0"/>
                  </a:cubicBezTo>
                  <a:cubicBezTo>
                    <a:pt x="2062" y="0"/>
                    <a:pt x="1979" y="28"/>
                    <a:pt x="1911" y="83"/>
                  </a:cubicBezTo>
                  <a:cubicBezTo>
                    <a:pt x="1843" y="138"/>
                    <a:pt x="1805" y="220"/>
                    <a:pt x="1799" y="325"/>
                  </a:cubicBezTo>
                  <a:lnTo>
                    <a:pt x="1904" y="325"/>
                  </a:lnTo>
                  <a:cubicBezTo>
                    <a:pt x="1922" y="174"/>
                    <a:pt x="2015" y="95"/>
                    <a:pt x="2159" y="95"/>
                  </a:cubicBezTo>
                  <a:cubicBezTo>
                    <a:pt x="2316" y="95"/>
                    <a:pt x="2414" y="184"/>
                    <a:pt x="2414" y="340"/>
                  </a:cubicBezTo>
                  <a:cubicBezTo>
                    <a:pt x="2414" y="439"/>
                    <a:pt x="2355" y="542"/>
                    <a:pt x="2238" y="651"/>
                  </a:cubicBezTo>
                  <a:cubicBezTo>
                    <a:pt x="2157" y="727"/>
                    <a:pt x="2011" y="856"/>
                    <a:pt x="1800" y="1033"/>
                  </a:cubicBezTo>
                  <a:lnTo>
                    <a:pt x="1800" y="1159"/>
                  </a:lnTo>
                  <a:lnTo>
                    <a:pt x="2557" y="1159"/>
                  </a:lnTo>
                  <a:lnTo>
                    <a:pt x="2557" y="1065"/>
                  </a:lnTo>
                  <a:lnTo>
                    <a:pt x="1946" y="1065"/>
                  </a:lnTo>
                  <a:close/>
                  <a:moveTo>
                    <a:pt x="2573" y="1159"/>
                  </a:moveTo>
                  <a:close/>
                  <a:moveTo>
                    <a:pt x="3308" y="1159"/>
                  </a:moveTo>
                  <a:lnTo>
                    <a:pt x="3308" y="1065"/>
                  </a:lnTo>
                  <a:lnTo>
                    <a:pt x="3054" y="1065"/>
                  </a:lnTo>
                  <a:lnTo>
                    <a:pt x="3054" y="23"/>
                  </a:lnTo>
                  <a:lnTo>
                    <a:pt x="2917" y="23"/>
                  </a:lnTo>
                  <a:lnTo>
                    <a:pt x="2671" y="189"/>
                  </a:lnTo>
                  <a:lnTo>
                    <a:pt x="2671" y="302"/>
                  </a:lnTo>
                  <a:lnTo>
                    <a:pt x="2917" y="137"/>
                  </a:lnTo>
                  <a:lnTo>
                    <a:pt x="2948" y="137"/>
                  </a:lnTo>
                  <a:lnTo>
                    <a:pt x="2948" y="1065"/>
                  </a:lnTo>
                  <a:lnTo>
                    <a:pt x="2672" y="1065"/>
                  </a:lnTo>
                  <a:lnTo>
                    <a:pt x="2672" y="1159"/>
                  </a:lnTo>
                  <a:lnTo>
                    <a:pt x="3308" y="1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583846" y="995221"/>
              <a:ext cx="1871408" cy="1380510"/>
            </a:xfrm>
            <a:custGeom>
              <a:avLst/>
              <a:gdLst>
                <a:gd name="T0" fmla="*/ 1041 w 7424"/>
                <a:gd name="T1" fmla="*/ 565 h 5470"/>
                <a:gd name="T2" fmla="*/ 1432 w 7424"/>
                <a:gd name="T3" fmla="*/ 45 h 5470"/>
                <a:gd name="T4" fmla="*/ 488 w 7424"/>
                <a:gd name="T5" fmla="*/ 45 h 5470"/>
                <a:gd name="T6" fmla="*/ 2548 w 7424"/>
                <a:gd name="T7" fmla="*/ 567 h 5470"/>
                <a:gd name="T8" fmla="*/ 1657 w 7424"/>
                <a:gd name="T9" fmla="*/ 1456 h 5470"/>
                <a:gd name="T10" fmla="*/ 2548 w 7424"/>
                <a:gd name="T11" fmla="*/ 1456 h 5470"/>
                <a:gd name="T12" fmla="*/ 2988 w 7424"/>
                <a:gd name="T13" fmla="*/ 1456 h 5470"/>
                <a:gd name="T14" fmla="*/ 3727 w 7424"/>
                <a:gd name="T15" fmla="*/ 168 h 5470"/>
                <a:gd name="T16" fmla="*/ 3727 w 7424"/>
                <a:gd name="T17" fmla="*/ 1294 h 5470"/>
                <a:gd name="T18" fmla="*/ 4089 w 7424"/>
                <a:gd name="T19" fmla="*/ 1294 h 5470"/>
                <a:gd name="T20" fmla="*/ 4075 w 7424"/>
                <a:gd name="T21" fmla="*/ 987 h 5470"/>
                <a:gd name="T22" fmla="*/ 4089 w 7424"/>
                <a:gd name="T23" fmla="*/ 987 h 5470"/>
                <a:gd name="T24" fmla="*/ 3713 w 7424"/>
                <a:gd name="T25" fmla="*/ 472 h 5470"/>
                <a:gd name="T26" fmla="*/ 4734 w 7424"/>
                <a:gd name="T27" fmla="*/ 1456 h 5470"/>
                <a:gd name="T28" fmla="*/ 6236 w 7424"/>
                <a:gd name="T29" fmla="*/ 750 h 5470"/>
                <a:gd name="T30" fmla="*/ 5530 w 7424"/>
                <a:gd name="T31" fmla="*/ 343 h 5470"/>
                <a:gd name="T32" fmla="*/ 152 w 7424"/>
                <a:gd name="T33" fmla="*/ 1985 h 5470"/>
                <a:gd name="T34" fmla="*/ 1027 w 7424"/>
                <a:gd name="T35" fmla="*/ 2309 h 5470"/>
                <a:gd name="T36" fmla="*/ 152 w 7424"/>
                <a:gd name="T37" fmla="*/ 1985 h 5470"/>
                <a:gd name="T38" fmla="*/ 2264 w 7424"/>
                <a:gd name="T39" fmla="*/ 3422 h 5470"/>
                <a:gd name="T40" fmla="*/ 1934 w 7424"/>
                <a:gd name="T41" fmla="*/ 2691 h 5470"/>
                <a:gd name="T42" fmla="*/ 2980 w 7424"/>
                <a:gd name="T43" fmla="*/ 3396 h 5470"/>
                <a:gd name="T44" fmla="*/ 3133 w 7424"/>
                <a:gd name="T45" fmla="*/ 1985 h 5470"/>
                <a:gd name="T46" fmla="*/ 4160 w 7424"/>
                <a:gd name="T47" fmla="*/ 2697 h 5470"/>
                <a:gd name="T48" fmla="*/ 3921 w 7424"/>
                <a:gd name="T49" fmla="*/ 2404 h 5470"/>
                <a:gd name="T50" fmla="*/ 3500 w 7424"/>
                <a:gd name="T51" fmla="*/ 3094 h 5470"/>
                <a:gd name="T52" fmla="*/ 3786 w 7424"/>
                <a:gd name="T53" fmla="*/ 3094 h 5470"/>
                <a:gd name="T54" fmla="*/ 4451 w 7424"/>
                <a:gd name="T55" fmla="*/ 2691 h 5470"/>
                <a:gd name="T56" fmla="*/ 5156 w 7424"/>
                <a:gd name="T57" fmla="*/ 3098 h 5470"/>
                <a:gd name="T58" fmla="*/ 5156 w 7424"/>
                <a:gd name="T59" fmla="*/ 3098 h 5470"/>
                <a:gd name="T60" fmla="*/ 7424 w 7424"/>
                <a:gd name="T61" fmla="*/ 3742 h 5470"/>
                <a:gd name="T62" fmla="*/ 6182 w 7424"/>
                <a:gd name="T63" fmla="*/ 1985 h 5470"/>
                <a:gd name="T64" fmla="*/ 5881 w 7424"/>
                <a:gd name="T65" fmla="*/ 3742 h 5470"/>
                <a:gd name="T66" fmla="*/ 6869 w 7424"/>
                <a:gd name="T67" fmla="*/ 3072 h 5470"/>
                <a:gd name="T68" fmla="*/ 6869 w 7424"/>
                <a:gd name="T69" fmla="*/ 2309 h 5470"/>
                <a:gd name="T70" fmla="*/ 1205 w 7424"/>
                <a:gd name="T71" fmla="*/ 4038 h 5470"/>
                <a:gd name="T72" fmla="*/ 519 w 7424"/>
                <a:gd name="T73" fmla="*/ 5124 h 5470"/>
                <a:gd name="T74" fmla="*/ 1271 w 7424"/>
                <a:gd name="T75" fmla="*/ 4419 h 5470"/>
                <a:gd name="T76" fmla="*/ 1977 w 7424"/>
                <a:gd name="T77" fmla="*/ 4826 h 5470"/>
                <a:gd name="T78" fmla="*/ 1977 w 7424"/>
                <a:gd name="T79" fmla="*/ 4826 h 5470"/>
                <a:gd name="T80" fmla="*/ 4245 w 7424"/>
                <a:gd name="T81" fmla="*/ 5470 h 5470"/>
                <a:gd name="T82" fmla="*/ 3002 w 7424"/>
                <a:gd name="T83" fmla="*/ 3714 h 5470"/>
                <a:gd name="T84" fmla="*/ 2702 w 7424"/>
                <a:gd name="T85" fmla="*/ 5470 h 5470"/>
                <a:gd name="T86" fmla="*/ 3689 w 7424"/>
                <a:gd name="T87" fmla="*/ 4800 h 5470"/>
                <a:gd name="T88" fmla="*/ 3689 w 7424"/>
                <a:gd name="T89" fmla="*/ 4038 h 5470"/>
                <a:gd name="T90" fmla="*/ 4668 w 7424"/>
                <a:gd name="T91" fmla="*/ 3714 h 5470"/>
                <a:gd name="T92" fmla="*/ 5177 w 7424"/>
                <a:gd name="T93" fmla="*/ 4759 h 5470"/>
                <a:gd name="T94" fmla="*/ 4897 w 7424"/>
                <a:gd name="T95" fmla="*/ 4062 h 5470"/>
                <a:gd name="T96" fmla="*/ 4897 w 7424"/>
                <a:gd name="T97" fmla="*/ 4062 h 5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4" h="5470">
                  <a:moveTo>
                    <a:pt x="152" y="45"/>
                  </a:moveTo>
                  <a:lnTo>
                    <a:pt x="152" y="1456"/>
                  </a:lnTo>
                  <a:lnTo>
                    <a:pt x="624" y="1456"/>
                  </a:lnTo>
                  <a:lnTo>
                    <a:pt x="1041" y="565"/>
                  </a:lnTo>
                  <a:lnTo>
                    <a:pt x="1096" y="565"/>
                  </a:lnTo>
                  <a:lnTo>
                    <a:pt x="1096" y="1456"/>
                  </a:lnTo>
                  <a:lnTo>
                    <a:pt x="1432" y="1456"/>
                  </a:lnTo>
                  <a:lnTo>
                    <a:pt x="1432" y="45"/>
                  </a:lnTo>
                  <a:lnTo>
                    <a:pt x="960" y="45"/>
                  </a:lnTo>
                  <a:lnTo>
                    <a:pt x="543" y="936"/>
                  </a:lnTo>
                  <a:lnTo>
                    <a:pt x="488" y="936"/>
                  </a:lnTo>
                  <a:lnTo>
                    <a:pt x="488" y="45"/>
                  </a:lnTo>
                  <a:lnTo>
                    <a:pt x="152" y="45"/>
                  </a:lnTo>
                  <a:close/>
                  <a:moveTo>
                    <a:pt x="1505" y="1456"/>
                  </a:moveTo>
                  <a:close/>
                  <a:moveTo>
                    <a:pt x="2548" y="45"/>
                  </a:moveTo>
                  <a:lnTo>
                    <a:pt x="2548" y="567"/>
                  </a:lnTo>
                  <a:lnTo>
                    <a:pt x="2024" y="567"/>
                  </a:lnTo>
                  <a:lnTo>
                    <a:pt x="2024" y="45"/>
                  </a:lnTo>
                  <a:lnTo>
                    <a:pt x="1657" y="45"/>
                  </a:lnTo>
                  <a:lnTo>
                    <a:pt x="1657" y="1456"/>
                  </a:lnTo>
                  <a:lnTo>
                    <a:pt x="2024" y="1456"/>
                  </a:lnTo>
                  <a:lnTo>
                    <a:pt x="2024" y="897"/>
                  </a:lnTo>
                  <a:lnTo>
                    <a:pt x="2548" y="897"/>
                  </a:lnTo>
                  <a:lnTo>
                    <a:pt x="2548" y="1456"/>
                  </a:lnTo>
                  <a:lnTo>
                    <a:pt x="2915" y="1456"/>
                  </a:lnTo>
                  <a:lnTo>
                    <a:pt x="2915" y="45"/>
                  </a:lnTo>
                  <a:lnTo>
                    <a:pt x="2548" y="45"/>
                  </a:lnTo>
                  <a:close/>
                  <a:moveTo>
                    <a:pt x="2988" y="1456"/>
                  </a:moveTo>
                  <a:close/>
                  <a:moveTo>
                    <a:pt x="4075" y="168"/>
                  </a:moveTo>
                  <a:lnTo>
                    <a:pt x="4075" y="0"/>
                  </a:lnTo>
                  <a:lnTo>
                    <a:pt x="3727" y="0"/>
                  </a:lnTo>
                  <a:lnTo>
                    <a:pt x="3727" y="168"/>
                  </a:lnTo>
                  <a:lnTo>
                    <a:pt x="3713" y="168"/>
                  </a:lnTo>
                  <a:cubicBezTo>
                    <a:pt x="3336" y="168"/>
                    <a:pt x="3071" y="359"/>
                    <a:pt x="3071" y="731"/>
                  </a:cubicBezTo>
                  <a:cubicBezTo>
                    <a:pt x="3071" y="1110"/>
                    <a:pt x="3332" y="1294"/>
                    <a:pt x="3713" y="1294"/>
                  </a:cubicBezTo>
                  <a:lnTo>
                    <a:pt x="3727" y="1294"/>
                  </a:lnTo>
                  <a:lnTo>
                    <a:pt x="3727" y="1481"/>
                  </a:lnTo>
                  <a:lnTo>
                    <a:pt x="4075" y="1481"/>
                  </a:lnTo>
                  <a:lnTo>
                    <a:pt x="4075" y="1294"/>
                  </a:lnTo>
                  <a:lnTo>
                    <a:pt x="4089" y="1294"/>
                  </a:lnTo>
                  <a:cubicBezTo>
                    <a:pt x="4466" y="1294"/>
                    <a:pt x="4731" y="1110"/>
                    <a:pt x="4731" y="731"/>
                  </a:cubicBezTo>
                  <a:cubicBezTo>
                    <a:pt x="4731" y="359"/>
                    <a:pt x="4466" y="168"/>
                    <a:pt x="4089" y="168"/>
                  </a:cubicBezTo>
                  <a:lnTo>
                    <a:pt x="4075" y="168"/>
                  </a:lnTo>
                  <a:close/>
                  <a:moveTo>
                    <a:pt x="4075" y="987"/>
                  </a:moveTo>
                  <a:lnTo>
                    <a:pt x="4075" y="472"/>
                  </a:lnTo>
                  <a:lnTo>
                    <a:pt x="4089" y="472"/>
                  </a:lnTo>
                  <a:cubicBezTo>
                    <a:pt x="4255" y="472"/>
                    <a:pt x="4365" y="549"/>
                    <a:pt x="4365" y="731"/>
                  </a:cubicBezTo>
                  <a:cubicBezTo>
                    <a:pt x="4365" y="906"/>
                    <a:pt x="4255" y="987"/>
                    <a:pt x="4089" y="987"/>
                  </a:cubicBezTo>
                  <a:lnTo>
                    <a:pt x="4075" y="987"/>
                  </a:lnTo>
                  <a:close/>
                  <a:moveTo>
                    <a:pt x="3713" y="987"/>
                  </a:moveTo>
                  <a:cubicBezTo>
                    <a:pt x="3547" y="987"/>
                    <a:pt x="3437" y="906"/>
                    <a:pt x="3437" y="731"/>
                  </a:cubicBezTo>
                  <a:cubicBezTo>
                    <a:pt x="3437" y="549"/>
                    <a:pt x="3547" y="472"/>
                    <a:pt x="3713" y="472"/>
                  </a:cubicBezTo>
                  <a:lnTo>
                    <a:pt x="3727" y="472"/>
                  </a:lnTo>
                  <a:lnTo>
                    <a:pt x="3727" y="987"/>
                  </a:lnTo>
                  <a:lnTo>
                    <a:pt x="3713" y="987"/>
                  </a:lnTo>
                  <a:close/>
                  <a:moveTo>
                    <a:pt x="4734" y="1456"/>
                  </a:moveTo>
                  <a:close/>
                  <a:moveTo>
                    <a:pt x="5530" y="19"/>
                  </a:moveTo>
                  <a:cubicBezTo>
                    <a:pt x="5074" y="19"/>
                    <a:pt x="4825" y="332"/>
                    <a:pt x="4825" y="750"/>
                  </a:cubicBezTo>
                  <a:cubicBezTo>
                    <a:pt x="4825" y="1169"/>
                    <a:pt x="5074" y="1481"/>
                    <a:pt x="5530" y="1481"/>
                  </a:cubicBezTo>
                  <a:cubicBezTo>
                    <a:pt x="5987" y="1481"/>
                    <a:pt x="6236" y="1169"/>
                    <a:pt x="6236" y="750"/>
                  </a:cubicBezTo>
                  <a:cubicBezTo>
                    <a:pt x="6236" y="332"/>
                    <a:pt x="5987" y="19"/>
                    <a:pt x="5530" y="19"/>
                  </a:cubicBezTo>
                  <a:close/>
                  <a:moveTo>
                    <a:pt x="5530" y="1157"/>
                  </a:moveTo>
                  <a:cubicBezTo>
                    <a:pt x="5311" y="1157"/>
                    <a:pt x="5200" y="987"/>
                    <a:pt x="5200" y="750"/>
                  </a:cubicBezTo>
                  <a:cubicBezTo>
                    <a:pt x="5200" y="511"/>
                    <a:pt x="5311" y="343"/>
                    <a:pt x="5530" y="343"/>
                  </a:cubicBezTo>
                  <a:cubicBezTo>
                    <a:pt x="5750" y="343"/>
                    <a:pt x="5860" y="513"/>
                    <a:pt x="5860" y="750"/>
                  </a:cubicBezTo>
                  <a:cubicBezTo>
                    <a:pt x="5860" y="987"/>
                    <a:pt x="5750" y="1157"/>
                    <a:pt x="5530" y="1157"/>
                  </a:cubicBezTo>
                  <a:close/>
                  <a:moveTo>
                    <a:pt x="0" y="3396"/>
                  </a:moveTo>
                  <a:close/>
                  <a:moveTo>
                    <a:pt x="152" y="1985"/>
                  </a:moveTo>
                  <a:lnTo>
                    <a:pt x="152" y="3396"/>
                  </a:lnTo>
                  <a:lnTo>
                    <a:pt x="519" y="3396"/>
                  </a:lnTo>
                  <a:lnTo>
                    <a:pt x="519" y="2309"/>
                  </a:lnTo>
                  <a:lnTo>
                    <a:pt x="1027" y="2309"/>
                  </a:lnTo>
                  <a:lnTo>
                    <a:pt x="1027" y="3396"/>
                  </a:lnTo>
                  <a:lnTo>
                    <a:pt x="1394" y="3396"/>
                  </a:lnTo>
                  <a:lnTo>
                    <a:pt x="1394" y="1985"/>
                  </a:lnTo>
                  <a:lnTo>
                    <a:pt x="152" y="1985"/>
                  </a:lnTo>
                  <a:close/>
                  <a:moveTo>
                    <a:pt x="1468" y="3396"/>
                  </a:moveTo>
                  <a:close/>
                  <a:moveTo>
                    <a:pt x="2264" y="1960"/>
                  </a:moveTo>
                  <a:cubicBezTo>
                    <a:pt x="1808" y="1960"/>
                    <a:pt x="1559" y="2272"/>
                    <a:pt x="1559" y="2691"/>
                  </a:cubicBezTo>
                  <a:cubicBezTo>
                    <a:pt x="1559" y="3109"/>
                    <a:pt x="1808" y="3422"/>
                    <a:pt x="2264" y="3422"/>
                  </a:cubicBezTo>
                  <a:cubicBezTo>
                    <a:pt x="2720" y="3422"/>
                    <a:pt x="2969" y="3109"/>
                    <a:pt x="2969" y="2691"/>
                  </a:cubicBezTo>
                  <a:cubicBezTo>
                    <a:pt x="2969" y="2272"/>
                    <a:pt x="2720" y="1960"/>
                    <a:pt x="2264" y="1960"/>
                  </a:cubicBezTo>
                  <a:close/>
                  <a:moveTo>
                    <a:pt x="2264" y="3098"/>
                  </a:moveTo>
                  <a:cubicBezTo>
                    <a:pt x="2045" y="3098"/>
                    <a:pt x="1934" y="2928"/>
                    <a:pt x="1934" y="2691"/>
                  </a:cubicBezTo>
                  <a:cubicBezTo>
                    <a:pt x="1934" y="2452"/>
                    <a:pt x="2045" y="2284"/>
                    <a:pt x="2264" y="2284"/>
                  </a:cubicBezTo>
                  <a:cubicBezTo>
                    <a:pt x="2483" y="2284"/>
                    <a:pt x="2594" y="2454"/>
                    <a:pt x="2594" y="2691"/>
                  </a:cubicBezTo>
                  <a:cubicBezTo>
                    <a:pt x="2594" y="2928"/>
                    <a:pt x="2483" y="3098"/>
                    <a:pt x="2264" y="3098"/>
                  </a:cubicBezTo>
                  <a:close/>
                  <a:moveTo>
                    <a:pt x="2980" y="3396"/>
                  </a:moveTo>
                  <a:close/>
                  <a:moveTo>
                    <a:pt x="4160" y="2641"/>
                  </a:moveTo>
                  <a:cubicBezTo>
                    <a:pt x="4239" y="2596"/>
                    <a:pt x="4298" y="2497"/>
                    <a:pt x="4298" y="2371"/>
                  </a:cubicBezTo>
                  <a:cubicBezTo>
                    <a:pt x="4298" y="2159"/>
                    <a:pt x="4146" y="1985"/>
                    <a:pt x="3824" y="1985"/>
                  </a:cubicBezTo>
                  <a:lnTo>
                    <a:pt x="3133" y="1985"/>
                  </a:lnTo>
                  <a:lnTo>
                    <a:pt x="3133" y="3396"/>
                  </a:lnTo>
                  <a:lnTo>
                    <a:pt x="3846" y="3396"/>
                  </a:lnTo>
                  <a:cubicBezTo>
                    <a:pt x="4186" y="3396"/>
                    <a:pt x="4336" y="3218"/>
                    <a:pt x="4336" y="2981"/>
                  </a:cubicBezTo>
                  <a:cubicBezTo>
                    <a:pt x="4336" y="2843"/>
                    <a:pt x="4245" y="2738"/>
                    <a:pt x="4160" y="2697"/>
                  </a:cubicBezTo>
                  <a:lnTo>
                    <a:pt x="4160" y="2641"/>
                  </a:lnTo>
                  <a:close/>
                  <a:moveTo>
                    <a:pt x="3500" y="2282"/>
                  </a:moveTo>
                  <a:lnTo>
                    <a:pt x="3771" y="2282"/>
                  </a:lnTo>
                  <a:cubicBezTo>
                    <a:pt x="3850" y="2282"/>
                    <a:pt x="3921" y="2311"/>
                    <a:pt x="3921" y="2404"/>
                  </a:cubicBezTo>
                  <a:cubicBezTo>
                    <a:pt x="3921" y="2497"/>
                    <a:pt x="3854" y="2525"/>
                    <a:pt x="3775" y="2525"/>
                  </a:cubicBezTo>
                  <a:lnTo>
                    <a:pt x="3500" y="2525"/>
                  </a:lnTo>
                  <a:lnTo>
                    <a:pt x="3500" y="2282"/>
                  </a:lnTo>
                  <a:close/>
                  <a:moveTo>
                    <a:pt x="3500" y="3094"/>
                  </a:moveTo>
                  <a:lnTo>
                    <a:pt x="3500" y="2821"/>
                  </a:lnTo>
                  <a:lnTo>
                    <a:pt x="3792" y="2821"/>
                  </a:lnTo>
                  <a:cubicBezTo>
                    <a:pt x="3885" y="2821"/>
                    <a:pt x="3958" y="2857"/>
                    <a:pt x="3958" y="2961"/>
                  </a:cubicBezTo>
                  <a:cubicBezTo>
                    <a:pt x="3958" y="3062"/>
                    <a:pt x="3871" y="3094"/>
                    <a:pt x="3786" y="3094"/>
                  </a:cubicBezTo>
                  <a:lnTo>
                    <a:pt x="3500" y="3094"/>
                  </a:lnTo>
                  <a:close/>
                  <a:moveTo>
                    <a:pt x="4360" y="3396"/>
                  </a:moveTo>
                  <a:close/>
                  <a:moveTo>
                    <a:pt x="5156" y="1960"/>
                  </a:moveTo>
                  <a:cubicBezTo>
                    <a:pt x="4700" y="1960"/>
                    <a:pt x="4451" y="2272"/>
                    <a:pt x="4451" y="2691"/>
                  </a:cubicBezTo>
                  <a:cubicBezTo>
                    <a:pt x="4451" y="3109"/>
                    <a:pt x="4700" y="3422"/>
                    <a:pt x="5156" y="3422"/>
                  </a:cubicBezTo>
                  <a:cubicBezTo>
                    <a:pt x="5612" y="3422"/>
                    <a:pt x="5861" y="3109"/>
                    <a:pt x="5861" y="2691"/>
                  </a:cubicBezTo>
                  <a:cubicBezTo>
                    <a:pt x="5861" y="2272"/>
                    <a:pt x="5612" y="1960"/>
                    <a:pt x="5156" y="1960"/>
                  </a:cubicBezTo>
                  <a:close/>
                  <a:moveTo>
                    <a:pt x="5156" y="3098"/>
                  </a:moveTo>
                  <a:cubicBezTo>
                    <a:pt x="4937" y="3098"/>
                    <a:pt x="4826" y="2928"/>
                    <a:pt x="4826" y="2691"/>
                  </a:cubicBezTo>
                  <a:cubicBezTo>
                    <a:pt x="4826" y="2452"/>
                    <a:pt x="4937" y="2284"/>
                    <a:pt x="5156" y="2284"/>
                  </a:cubicBezTo>
                  <a:cubicBezTo>
                    <a:pt x="5375" y="2284"/>
                    <a:pt x="5486" y="2454"/>
                    <a:pt x="5486" y="2691"/>
                  </a:cubicBezTo>
                  <a:cubicBezTo>
                    <a:pt x="5486" y="2928"/>
                    <a:pt x="5375" y="3098"/>
                    <a:pt x="5156" y="3098"/>
                  </a:cubicBezTo>
                  <a:close/>
                  <a:moveTo>
                    <a:pt x="5840" y="3396"/>
                  </a:moveTo>
                  <a:close/>
                  <a:moveTo>
                    <a:pt x="7069" y="3396"/>
                  </a:moveTo>
                  <a:lnTo>
                    <a:pt x="7069" y="3742"/>
                  </a:lnTo>
                  <a:lnTo>
                    <a:pt x="7424" y="3742"/>
                  </a:lnTo>
                  <a:lnTo>
                    <a:pt x="7424" y="3072"/>
                  </a:lnTo>
                  <a:lnTo>
                    <a:pt x="7225" y="3072"/>
                  </a:lnTo>
                  <a:lnTo>
                    <a:pt x="7225" y="1985"/>
                  </a:lnTo>
                  <a:lnTo>
                    <a:pt x="6182" y="1985"/>
                  </a:lnTo>
                  <a:lnTo>
                    <a:pt x="6182" y="2416"/>
                  </a:lnTo>
                  <a:cubicBezTo>
                    <a:pt x="6182" y="2724"/>
                    <a:pt x="6112" y="2938"/>
                    <a:pt x="6027" y="3072"/>
                  </a:cubicBezTo>
                  <a:lnTo>
                    <a:pt x="5881" y="3072"/>
                  </a:lnTo>
                  <a:lnTo>
                    <a:pt x="5881" y="3742"/>
                  </a:lnTo>
                  <a:lnTo>
                    <a:pt x="6237" y="3742"/>
                  </a:lnTo>
                  <a:lnTo>
                    <a:pt x="6237" y="3396"/>
                  </a:lnTo>
                  <a:lnTo>
                    <a:pt x="7069" y="3396"/>
                  </a:lnTo>
                  <a:close/>
                  <a:moveTo>
                    <a:pt x="6869" y="3072"/>
                  </a:moveTo>
                  <a:lnTo>
                    <a:pt x="6387" y="3072"/>
                  </a:lnTo>
                  <a:cubicBezTo>
                    <a:pt x="6468" y="2938"/>
                    <a:pt x="6511" y="2724"/>
                    <a:pt x="6511" y="2416"/>
                  </a:cubicBezTo>
                  <a:lnTo>
                    <a:pt x="6511" y="2309"/>
                  </a:lnTo>
                  <a:lnTo>
                    <a:pt x="6869" y="2309"/>
                  </a:lnTo>
                  <a:lnTo>
                    <a:pt x="6869" y="3072"/>
                  </a:lnTo>
                  <a:close/>
                  <a:moveTo>
                    <a:pt x="0" y="5124"/>
                  </a:moveTo>
                  <a:close/>
                  <a:moveTo>
                    <a:pt x="519" y="4038"/>
                  </a:moveTo>
                  <a:lnTo>
                    <a:pt x="1205" y="4038"/>
                  </a:lnTo>
                  <a:lnTo>
                    <a:pt x="1205" y="3714"/>
                  </a:lnTo>
                  <a:lnTo>
                    <a:pt x="152" y="3714"/>
                  </a:lnTo>
                  <a:lnTo>
                    <a:pt x="152" y="5124"/>
                  </a:lnTo>
                  <a:lnTo>
                    <a:pt x="519" y="5124"/>
                  </a:lnTo>
                  <a:lnTo>
                    <a:pt x="519" y="4038"/>
                  </a:lnTo>
                  <a:close/>
                  <a:moveTo>
                    <a:pt x="1180" y="5124"/>
                  </a:moveTo>
                  <a:close/>
                  <a:moveTo>
                    <a:pt x="1977" y="3688"/>
                  </a:moveTo>
                  <a:cubicBezTo>
                    <a:pt x="1520" y="3688"/>
                    <a:pt x="1271" y="4000"/>
                    <a:pt x="1271" y="4419"/>
                  </a:cubicBezTo>
                  <a:cubicBezTo>
                    <a:pt x="1271" y="4838"/>
                    <a:pt x="1520" y="5150"/>
                    <a:pt x="1977" y="5150"/>
                  </a:cubicBezTo>
                  <a:cubicBezTo>
                    <a:pt x="2433" y="5150"/>
                    <a:pt x="2682" y="4838"/>
                    <a:pt x="2682" y="4419"/>
                  </a:cubicBezTo>
                  <a:cubicBezTo>
                    <a:pt x="2682" y="4000"/>
                    <a:pt x="2433" y="3688"/>
                    <a:pt x="1977" y="3688"/>
                  </a:cubicBezTo>
                  <a:close/>
                  <a:moveTo>
                    <a:pt x="1977" y="4826"/>
                  </a:moveTo>
                  <a:cubicBezTo>
                    <a:pt x="1757" y="4826"/>
                    <a:pt x="1647" y="4656"/>
                    <a:pt x="1647" y="4419"/>
                  </a:cubicBezTo>
                  <a:cubicBezTo>
                    <a:pt x="1647" y="4180"/>
                    <a:pt x="1757" y="4012"/>
                    <a:pt x="1977" y="4012"/>
                  </a:cubicBezTo>
                  <a:cubicBezTo>
                    <a:pt x="2196" y="4012"/>
                    <a:pt x="2306" y="4182"/>
                    <a:pt x="2306" y="4419"/>
                  </a:cubicBezTo>
                  <a:cubicBezTo>
                    <a:pt x="2306" y="4656"/>
                    <a:pt x="2196" y="4826"/>
                    <a:pt x="1977" y="4826"/>
                  </a:cubicBezTo>
                  <a:close/>
                  <a:moveTo>
                    <a:pt x="2660" y="5124"/>
                  </a:moveTo>
                  <a:close/>
                  <a:moveTo>
                    <a:pt x="3889" y="5124"/>
                  </a:moveTo>
                  <a:lnTo>
                    <a:pt x="3889" y="5470"/>
                  </a:lnTo>
                  <a:lnTo>
                    <a:pt x="4245" y="5470"/>
                  </a:lnTo>
                  <a:lnTo>
                    <a:pt x="4245" y="4800"/>
                  </a:lnTo>
                  <a:lnTo>
                    <a:pt x="4045" y="4800"/>
                  </a:lnTo>
                  <a:lnTo>
                    <a:pt x="4045" y="3714"/>
                  </a:lnTo>
                  <a:lnTo>
                    <a:pt x="3002" y="3714"/>
                  </a:lnTo>
                  <a:lnTo>
                    <a:pt x="3002" y="4145"/>
                  </a:lnTo>
                  <a:cubicBezTo>
                    <a:pt x="3002" y="4453"/>
                    <a:pt x="2933" y="4666"/>
                    <a:pt x="2848" y="4800"/>
                  </a:cubicBezTo>
                  <a:lnTo>
                    <a:pt x="2702" y="4800"/>
                  </a:lnTo>
                  <a:lnTo>
                    <a:pt x="2702" y="5470"/>
                  </a:lnTo>
                  <a:lnTo>
                    <a:pt x="3057" y="5470"/>
                  </a:lnTo>
                  <a:lnTo>
                    <a:pt x="3057" y="5124"/>
                  </a:lnTo>
                  <a:lnTo>
                    <a:pt x="3889" y="5124"/>
                  </a:lnTo>
                  <a:close/>
                  <a:moveTo>
                    <a:pt x="3689" y="4800"/>
                  </a:moveTo>
                  <a:lnTo>
                    <a:pt x="3207" y="4800"/>
                  </a:lnTo>
                  <a:cubicBezTo>
                    <a:pt x="3288" y="4666"/>
                    <a:pt x="3332" y="4453"/>
                    <a:pt x="3332" y="4145"/>
                  </a:cubicBezTo>
                  <a:lnTo>
                    <a:pt x="3332" y="4038"/>
                  </a:lnTo>
                  <a:lnTo>
                    <a:pt x="3689" y="4038"/>
                  </a:lnTo>
                  <a:lnTo>
                    <a:pt x="3689" y="4800"/>
                  </a:lnTo>
                  <a:close/>
                  <a:moveTo>
                    <a:pt x="4211" y="5124"/>
                  </a:moveTo>
                  <a:close/>
                  <a:moveTo>
                    <a:pt x="5223" y="3714"/>
                  </a:moveTo>
                  <a:lnTo>
                    <a:pt x="4668" y="3714"/>
                  </a:lnTo>
                  <a:lnTo>
                    <a:pt x="4245" y="5124"/>
                  </a:lnTo>
                  <a:lnTo>
                    <a:pt x="4603" y="5124"/>
                  </a:lnTo>
                  <a:lnTo>
                    <a:pt x="4703" y="4759"/>
                  </a:lnTo>
                  <a:lnTo>
                    <a:pt x="5177" y="4759"/>
                  </a:lnTo>
                  <a:lnTo>
                    <a:pt x="5280" y="5124"/>
                  </a:lnTo>
                  <a:lnTo>
                    <a:pt x="5646" y="5124"/>
                  </a:lnTo>
                  <a:lnTo>
                    <a:pt x="5223" y="3714"/>
                  </a:lnTo>
                  <a:close/>
                  <a:moveTo>
                    <a:pt x="4897" y="4062"/>
                  </a:moveTo>
                  <a:lnTo>
                    <a:pt x="4984" y="4062"/>
                  </a:lnTo>
                  <a:lnTo>
                    <a:pt x="5096" y="4471"/>
                  </a:lnTo>
                  <a:lnTo>
                    <a:pt x="4782" y="4471"/>
                  </a:lnTo>
                  <a:lnTo>
                    <a:pt x="4897" y="4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285F2B-5D35-4C78-A563-09EDC7DAA6B6}"/>
              </a:ext>
            </a:extLst>
          </p:cNvPr>
          <p:cNvSpPr/>
          <p:nvPr/>
        </p:nvSpPr>
        <p:spPr>
          <a:xfrm>
            <a:off x="827065" y="4933149"/>
            <a:ext cx="7834335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МегаФон создал обучающую платформу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BDFFD-05F0-4A7A-9C7B-15F0D3C2A718}"/>
              </a:ext>
            </a:extLst>
          </p:cNvPr>
          <p:cNvSpPr txBox="1"/>
          <p:nvPr/>
        </p:nvSpPr>
        <p:spPr>
          <a:xfrm>
            <a:off x="9779124" y="5287092"/>
            <a:ext cx="2412876" cy="797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0000" rIns="90000" bIns="900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  <a:sym typeface="Helvetica Neue"/>
              </a:rPr>
              <a:t>495 сообщений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Helios-Cond-Light" panose="020B7200000000000000" pitchFamily="34" charset="0"/>
              </a:rPr>
              <a:t>8 477 </a:t>
            </a:r>
            <a:r>
              <a:rPr lang="ru-RU" sz="2000" dirty="0" err="1">
                <a:latin typeface="Helios-Cond-Light" panose="020B7200000000000000" pitchFamily="34" charset="0"/>
              </a:rPr>
              <a:t>МедиаИндекс</a:t>
            </a:r>
            <a:endParaRPr lang="ru-RU" sz="2000" dirty="0">
              <a:latin typeface="Helios-Cond-Light" panose="020B7200000000000000" pitchFamily="34" charset="0"/>
              <a:sym typeface="Helvetica Neue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BB01ED-CAA6-4F57-A034-E6F1543DE65D}"/>
              </a:ext>
            </a:extLst>
          </p:cNvPr>
          <p:cNvSpPr/>
          <p:nvPr/>
        </p:nvSpPr>
        <p:spPr>
          <a:xfrm>
            <a:off x="827065" y="5641035"/>
            <a:ext cx="5268936" cy="707886"/>
          </a:xfrm>
          <a:prstGeom prst="rect">
            <a:avLst/>
          </a:prstGeom>
          <a:solidFill>
            <a:srgbClr val="FFD924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Helios-Cond-Light" panose="020B7200000000000000" pitchFamily="34" charset="0"/>
              </a:rPr>
              <a:t>для защиты от </a:t>
            </a:r>
            <a:r>
              <a:rPr lang="ru-RU" sz="4000" dirty="0" err="1">
                <a:latin typeface="Helios-Cond-Light" panose="020B7200000000000000" pitchFamily="34" charset="0"/>
              </a:rPr>
              <a:t>киберугроз</a:t>
            </a:r>
            <a:endParaRPr lang="ru-RU" sz="4000" dirty="0">
              <a:latin typeface="Helios-Cond-Ligh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570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523</Words>
  <Application>Microsoft Office PowerPoint</Application>
  <PresentationFormat>Широкоэкранный</PresentationFormat>
  <Paragraphs>291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HeliosLight</vt:lpstr>
      <vt:lpstr>Calibri Light</vt:lpstr>
      <vt:lpstr>Helvetica Neue</vt:lpstr>
      <vt:lpstr>Calibri</vt:lpstr>
      <vt:lpstr>Arial</vt:lpstr>
      <vt:lpstr>Montserrat</vt:lpstr>
      <vt:lpstr>Helios-Cond-Light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Пользователь;VSavitsky@mlg.ru</dc:creator>
  <cp:lastModifiedBy>user</cp:lastModifiedBy>
  <cp:revision>72</cp:revision>
  <dcterms:created xsi:type="dcterms:W3CDTF">2022-01-19T12:34:03Z</dcterms:created>
  <dcterms:modified xsi:type="dcterms:W3CDTF">2022-04-07T07:52:27Z</dcterms:modified>
</cp:coreProperties>
</file>