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72" r:id="rId6"/>
    <p:sldId id="273" r:id="rId7"/>
    <p:sldId id="259" r:id="rId8"/>
    <p:sldId id="263" r:id="rId9"/>
    <p:sldId id="261" r:id="rId10"/>
    <p:sldId id="262" r:id="rId11"/>
    <p:sldId id="260" r:id="rId12"/>
    <p:sldId id="266" r:id="rId13"/>
    <p:sldId id="275" r:id="rId14"/>
    <p:sldId id="264" r:id="rId15"/>
    <p:sldId id="269" r:id="rId16"/>
    <p:sldId id="268" r:id="rId17"/>
    <p:sldId id="267" r:id="rId18"/>
    <p:sldId id="271" r:id="rId19"/>
    <p:sldId id="274" r:id="rId20"/>
    <p:sldId id="270" r:id="rId21"/>
    <p:sldId id="276" r:id="rId22"/>
  </p:sldIdLst>
  <p:sldSz cx="12192000" cy="6858000"/>
  <p:notesSz cx="6858000" cy="9144000"/>
  <p:embeddedFontLst>
    <p:embeddedFont>
      <p:font typeface="HeliosLight" panose="020B7200000000000000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Helios-Cond-Light" panose="020B7200000000000000" pitchFamily="34" charset="0"/>
      <p:regular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Montserrat" panose="00000500000000000000" pitchFamily="2" charset="-52"/>
      <p:regular r:id="rId32"/>
      <p:bold r:id="rId33"/>
      <p:italic r:id="rId34"/>
      <p:boldItalic r:id="rId3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718C"/>
    <a:srgbClr val="1C9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36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0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DD9E-AD19-49B2-978C-1C583F9CEA41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59B9-EC44-4602-94B1-81ED8AAA6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33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DD9E-AD19-49B2-978C-1C583F9CEA41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59B9-EC44-4602-94B1-81ED8AAA6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6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DD9E-AD19-49B2-978C-1C583F9CEA41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59B9-EC44-4602-94B1-81ED8AAA6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372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919870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DD9E-AD19-49B2-978C-1C583F9CEA41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59B9-EC44-4602-94B1-81ED8AAA6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71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DD9E-AD19-49B2-978C-1C583F9CEA41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59B9-EC44-4602-94B1-81ED8AAA6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70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DD9E-AD19-49B2-978C-1C583F9CEA41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59B9-EC44-4602-94B1-81ED8AAA6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34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DD9E-AD19-49B2-978C-1C583F9CEA41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59B9-EC44-4602-94B1-81ED8AAA6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29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DD9E-AD19-49B2-978C-1C583F9CEA41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59B9-EC44-4602-94B1-81ED8AAA6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72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DD9E-AD19-49B2-978C-1C583F9CEA41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59B9-EC44-4602-94B1-81ED8AAA6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11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DD9E-AD19-49B2-978C-1C583F9CEA41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59B9-EC44-4602-94B1-81ED8AAA6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96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DD9E-AD19-49B2-978C-1C583F9CEA41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59B9-EC44-4602-94B1-81ED8AAA6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389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BDD9E-AD19-49B2-978C-1C583F9CEA41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259B9-EC44-4602-94B1-81ED8AAA6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55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5" r="23054"/>
          <a:stretch/>
        </p:blipFill>
        <p:spPr>
          <a:xfrm>
            <a:off x="0" y="0"/>
            <a:ext cx="537686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72098" y="0"/>
            <a:ext cx="6819901" cy="6858000"/>
          </a:xfrm>
          <a:prstGeom prst="rect">
            <a:avLst/>
          </a:prstGeom>
          <a:gradFill flip="none" rotWithShape="1">
            <a:gsLst>
              <a:gs pos="0">
                <a:srgbClr val="03718C"/>
              </a:gs>
              <a:gs pos="100000">
                <a:srgbClr val="1C9CB9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7237470" y="1205164"/>
            <a:ext cx="2389094" cy="394032"/>
            <a:chOff x="2379663" y="2573338"/>
            <a:chExt cx="2589213" cy="427038"/>
          </a:xfrm>
        </p:grpSpPr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3014663" y="2676526"/>
              <a:ext cx="1954213" cy="220663"/>
            </a:xfrm>
            <a:custGeom>
              <a:avLst/>
              <a:gdLst>
                <a:gd name="T0" fmla="*/ 572 w 5420"/>
                <a:gd name="T1" fmla="*/ 597 h 612"/>
                <a:gd name="T2" fmla="*/ 458 w 5420"/>
                <a:gd name="T3" fmla="*/ 218 h 612"/>
                <a:gd name="T4" fmla="*/ 280 w 5420"/>
                <a:gd name="T5" fmla="*/ 489 h 612"/>
                <a:gd name="T6" fmla="*/ 115 w 5420"/>
                <a:gd name="T7" fmla="*/ 597 h 612"/>
                <a:gd name="T8" fmla="*/ 0 w 5420"/>
                <a:gd name="T9" fmla="*/ 12 h 612"/>
                <a:gd name="T10" fmla="*/ 287 w 5420"/>
                <a:gd name="T11" fmla="*/ 289 h 612"/>
                <a:gd name="T12" fmla="*/ 572 w 5420"/>
                <a:gd name="T13" fmla="*/ 12 h 612"/>
                <a:gd name="T14" fmla="*/ 5304 w 5420"/>
                <a:gd name="T15" fmla="*/ 293 h 612"/>
                <a:gd name="T16" fmla="*/ 5106 w 5420"/>
                <a:gd name="T17" fmla="*/ 206 h 612"/>
                <a:gd name="T18" fmla="*/ 5304 w 5420"/>
                <a:gd name="T19" fmla="*/ 120 h 612"/>
                <a:gd name="T20" fmla="*/ 5117 w 5420"/>
                <a:gd name="T21" fmla="*/ 381 h 612"/>
                <a:gd name="T22" fmla="*/ 5104 w 5420"/>
                <a:gd name="T23" fmla="*/ 597 h 612"/>
                <a:gd name="T24" fmla="*/ 5304 w 5420"/>
                <a:gd name="T25" fmla="*/ 394 h 612"/>
                <a:gd name="T26" fmla="*/ 5420 w 5420"/>
                <a:gd name="T27" fmla="*/ 597 h 612"/>
                <a:gd name="T28" fmla="*/ 5186 w 5420"/>
                <a:gd name="T29" fmla="*/ 12 h 612"/>
                <a:gd name="T30" fmla="*/ 1294 w 5420"/>
                <a:gd name="T31" fmla="*/ 290 h 612"/>
                <a:gd name="T32" fmla="*/ 1450 w 5420"/>
                <a:gd name="T33" fmla="*/ 120 h 612"/>
                <a:gd name="T34" fmla="*/ 1254 w 5420"/>
                <a:gd name="T35" fmla="*/ 486 h 612"/>
                <a:gd name="T36" fmla="*/ 1628 w 5420"/>
                <a:gd name="T37" fmla="*/ 597 h 612"/>
                <a:gd name="T38" fmla="*/ 1565 w 5420"/>
                <a:gd name="T39" fmla="*/ 486 h 612"/>
                <a:gd name="T40" fmla="*/ 1179 w 5420"/>
                <a:gd name="T41" fmla="*/ 12 h 612"/>
                <a:gd name="T42" fmla="*/ 1131 w 5420"/>
                <a:gd name="T43" fmla="*/ 486 h 612"/>
                <a:gd name="T44" fmla="*/ 1074 w 5420"/>
                <a:gd name="T45" fmla="*/ 597 h 612"/>
                <a:gd name="T46" fmla="*/ 4783 w 5420"/>
                <a:gd name="T47" fmla="*/ 597 h 612"/>
                <a:gd name="T48" fmla="*/ 4533 w 5420"/>
                <a:gd name="T49" fmla="*/ 597 h 612"/>
                <a:gd name="T50" fmla="*/ 4445 w 5420"/>
                <a:gd name="T51" fmla="*/ 12 h 612"/>
                <a:gd name="T52" fmla="*/ 4560 w 5420"/>
                <a:gd name="T53" fmla="*/ 370 h 612"/>
                <a:gd name="T54" fmla="*/ 4899 w 5420"/>
                <a:gd name="T55" fmla="*/ 12 h 612"/>
                <a:gd name="T56" fmla="*/ 4783 w 5420"/>
                <a:gd name="T57" fmla="*/ 597 h 612"/>
                <a:gd name="T58" fmla="*/ 4381 w 5420"/>
                <a:gd name="T59" fmla="*/ 122 h 612"/>
                <a:gd name="T60" fmla="*/ 4164 w 5420"/>
                <a:gd name="T61" fmla="*/ 597 h 612"/>
                <a:gd name="T62" fmla="*/ 4048 w 5420"/>
                <a:gd name="T63" fmla="*/ 12 h 612"/>
                <a:gd name="T64" fmla="*/ 3663 w 5420"/>
                <a:gd name="T65" fmla="*/ 496 h 612"/>
                <a:gd name="T66" fmla="*/ 3663 w 5420"/>
                <a:gd name="T67" fmla="*/ 112 h 612"/>
                <a:gd name="T68" fmla="*/ 3663 w 5420"/>
                <a:gd name="T69" fmla="*/ 496 h 612"/>
                <a:gd name="T70" fmla="*/ 3360 w 5420"/>
                <a:gd name="T71" fmla="*/ 304 h 612"/>
                <a:gd name="T72" fmla="*/ 3967 w 5420"/>
                <a:gd name="T73" fmla="*/ 304 h 612"/>
                <a:gd name="T74" fmla="*/ 2777 w 5420"/>
                <a:gd name="T75" fmla="*/ 597 h 612"/>
                <a:gd name="T76" fmla="*/ 2881 w 5420"/>
                <a:gd name="T77" fmla="*/ 358 h 612"/>
                <a:gd name="T78" fmla="*/ 3278 w 5420"/>
                <a:gd name="T79" fmla="*/ 12 h 612"/>
                <a:gd name="T80" fmla="*/ 3164 w 5420"/>
                <a:gd name="T81" fmla="*/ 597 h 612"/>
                <a:gd name="T82" fmla="*/ 2995 w 5420"/>
                <a:gd name="T83" fmla="*/ 122 h 612"/>
                <a:gd name="T84" fmla="*/ 2777 w 5420"/>
                <a:gd name="T85" fmla="*/ 597 h 612"/>
                <a:gd name="T86" fmla="*/ 2563 w 5420"/>
                <a:gd name="T87" fmla="*/ 384 h 612"/>
                <a:gd name="T88" fmla="*/ 2403 w 5420"/>
                <a:gd name="T89" fmla="*/ 384 h 612"/>
                <a:gd name="T90" fmla="*/ 2599 w 5420"/>
                <a:gd name="T91" fmla="*/ 491 h 612"/>
                <a:gd name="T92" fmla="*/ 2331 w 5420"/>
                <a:gd name="T93" fmla="*/ 597 h 612"/>
                <a:gd name="T94" fmla="*/ 2411 w 5420"/>
                <a:gd name="T95" fmla="*/ 12 h 612"/>
                <a:gd name="T96" fmla="*/ 2760 w 5420"/>
                <a:gd name="T97" fmla="*/ 597 h 612"/>
                <a:gd name="T98" fmla="*/ 2035 w 5420"/>
                <a:gd name="T99" fmla="*/ 597 h 612"/>
                <a:gd name="T100" fmla="*/ 1784 w 5420"/>
                <a:gd name="T101" fmla="*/ 597 h 612"/>
                <a:gd name="T102" fmla="*/ 1697 w 5420"/>
                <a:gd name="T103" fmla="*/ 12 h 612"/>
                <a:gd name="T104" fmla="*/ 1812 w 5420"/>
                <a:gd name="T105" fmla="*/ 370 h 612"/>
                <a:gd name="T106" fmla="*/ 2150 w 5420"/>
                <a:gd name="T107" fmla="*/ 12 h 612"/>
                <a:gd name="T108" fmla="*/ 2035 w 5420"/>
                <a:gd name="T109" fmla="*/ 597 h 612"/>
                <a:gd name="T110" fmla="*/ 1019 w 5420"/>
                <a:gd name="T111" fmla="*/ 486 h 612"/>
                <a:gd name="T112" fmla="*/ 657 w 5420"/>
                <a:gd name="T113" fmla="*/ 597 h 612"/>
                <a:gd name="T114" fmla="*/ 1015 w 5420"/>
                <a:gd name="T115" fmla="*/ 12 h 612"/>
                <a:gd name="T116" fmla="*/ 773 w 5420"/>
                <a:gd name="T117" fmla="*/ 122 h 612"/>
                <a:gd name="T118" fmla="*/ 994 w 5420"/>
                <a:gd name="T119" fmla="*/ 247 h 612"/>
                <a:gd name="T120" fmla="*/ 773 w 5420"/>
                <a:gd name="T121" fmla="*/ 355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20" h="612">
                  <a:moveTo>
                    <a:pt x="572" y="12"/>
                  </a:moveTo>
                  <a:lnTo>
                    <a:pt x="572" y="597"/>
                  </a:lnTo>
                  <a:lnTo>
                    <a:pt x="458" y="597"/>
                  </a:lnTo>
                  <a:lnTo>
                    <a:pt x="458" y="218"/>
                  </a:lnTo>
                  <a:lnTo>
                    <a:pt x="293" y="489"/>
                  </a:lnTo>
                  <a:lnTo>
                    <a:pt x="280" y="489"/>
                  </a:lnTo>
                  <a:lnTo>
                    <a:pt x="115" y="218"/>
                  </a:lnTo>
                  <a:lnTo>
                    <a:pt x="115" y="597"/>
                  </a:lnTo>
                  <a:lnTo>
                    <a:pt x="0" y="597"/>
                  </a:lnTo>
                  <a:lnTo>
                    <a:pt x="0" y="12"/>
                  </a:lnTo>
                  <a:lnTo>
                    <a:pt x="119" y="12"/>
                  </a:lnTo>
                  <a:lnTo>
                    <a:pt x="287" y="289"/>
                  </a:lnTo>
                  <a:lnTo>
                    <a:pt x="454" y="12"/>
                  </a:lnTo>
                  <a:lnTo>
                    <a:pt x="572" y="12"/>
                  </a:lnTo>
                  <a:close/>
                  <a:moveTo>
                    <a:pt x="5304" y="120"/>
                  </a:moveTo>
                  <a:lnTo>
                    <a:pt x="5304" y="293"/>
                  </a:lnTo>
                  <a:lnTo>
                    <a:pt x="5186" y="293"/>
                  </a:lnTo>
                  <a:cubicBezTo>
                    <a:pt x="5139" y="293"/>
                    <a:pt x="5106" y="251"/>
                    <a:pt x="5106" y="206"/>
                  </a:cubicBezTo>
                  <a:cubicBezTo>
                    <a:pt x="5106" y="161"/>
                    <a:pt x="5139" y="120"/>
                    <a:pt x="5186" y="120"/>
                  </a:cubicBezTo>
                  <a:lnTo>
                    <a:pt x="5304" y="120"/>
                  </a:lnTo>
                  <a:close/>
                  <a:moveTo>
                    <a:pt x="4991" y="206"/>
                  </a:moveTo>
                  <a:cubicBezTo>
                    <a:pt x="4991" y="285"/>
                    <a:pt x="5043" y="355"/>
                    <a:pt x="5117" y="381"/>
                  </a:cubicBezTo>
                  <a:lnTo>
                    <a:pt x="4975" y="597"/>
                  </a:lnTo>
                  <a:lnTo>
                    <a:pt x="5104" y="597"/>
                  </a:lnTo>
                  <a:lnTo>
                    <a:pt x="5238" y="394"/>
                  </a:lnTo>
                  <a:lnTo>
                    <a:pt x="5304" y="394"/>
                  </a:lnTo>
                  <a:lnTo>
                    <a:pt x="5304" y="597"/>
                  </a:lnTo>
                  <a:lnTo>
                    <a:pt x="5420" y="597"/>
                  </a:lnTo>
                  <a:lnTo>
                    <a:pt x="5420" y="12"/>
                  </a:lnTo>
                  <a:lnTo>
                    <a:pt x="5186" y="12"/>
                  </a:lnTo>
                  <a:cubicBezTo>
                    <a:pt x="5078" y="12"/>
                    <a:pt x="4991" y="97"/>
                    <a:pt x="4991" y="206"/>
                  </a:cubicBezTo>
                  <a:close/>
                  <a:moveTo>
                    <a:pt x="1294" y="290"/>
                  </a:moveTo>
                  <a:lnTo>
                    <a:pt x="1294" y="120"/>
                  </a:lnTo>
                  <a:lnTo>
                    <a:pt x="1450" y="120"/>
                  </a:lnTo>
                  <a:lnTo>
                    <a:pt x="1450" y="486"/>
                  </a:lnTo>
                  <a:lnTo>
                    <a:pt x="1254" y="486"/>
                  </a:lnTo>
                  <a:cubicBezTo>
                    <a:pt x="1281" y="440"/>
                    <a:pt x="1294" y="375"/>
                    <a:pt x="1294" y="290"/>
                  </a:cubicBezTo>
                  <a:close/>
                  <a:moveTo>
                    <a:pt x="1628" y="597"/>
                  </a:moveTo>
                  <a:lnTo>
                    <a:pt x="1628" y="486"/>
                  </a:lnTo>
                  <a:lnTo>
                    <a:pt x="1565" y="486"/>
                  </a:lnTo>
                  <a:lnTo>
                    <a:pt x="1565" y="12"/>
                  </a:lnTo>
                  <a:lnTo>
                    <a:pt x="1179" y="12"/>
                  </a:lnTo>
                  <a:lnTo>
                    <a:pt x="1179" y="289"/>
                  </a:lnTo>
                  <a:cubicBezTo>
                    <a:pt x="1179" y="375"/>
                    <a:pt x="1163" y="441"/>
                    <a:pt x="1131" y="486"/>
                  </a:cubicBezTo>
                  <a:lnTo>
                    <a:pt x="1074" y="486"/>
                  </a:lnTo>
                  <a:lnTo>
                    <a:pt x="1074" y="597"/>
                  </a:lnTo>
                  <a:lnTo>
                    <a:pt x="1628" y="597"/>
                  </a:lnTo>
                  <a:close/>
                  <a:moveTo>
                    <a:pt x="4783" y="597"/>
                  </a:moveTo>
                  <a:lnTo>
                    <a:pt x="4783" y="240"/>
                  </a:lnTo>
                  <a:lnTo>
                    <a:pt x="4533" y="597"/>
                  </a:lnTo>
                  <a:lnTo>
                    <a:pt x="4445" y="597"/>
                  </a:lnTo>
                  <a:lnTo>
                    <a:pt x="4445" y="12"/>
                  </a:lnTo>
                  <a:lnTo>
                    <a:pt x="4560" y="12"/>
                  </a:lnTo>
                  <a:lnTo>
                    <a:pt x="4560" y="370"/>
                  </a:lnTo>
                  <a:lnTo>
                    <a:pt x="4811" y="12"/>
                  </a:lnTo>
                  <a:lnTo>
                    <a:pt x="4899" y="12"/>
                  </a:lnTo>
                  <a:lnTo>
                    <a:pt x="4899" y="597"/>
                  </a:lnTo>
                  <a:lnTo>
                    <a:pt x="4783" y="597"/>
                  </a:lnTo>
                  <a:close/>
                  <a:moveTo>
                    <a:pt x="4381" y="12"/>
                  </a:moveTo>
                  <a:lnTo>
                    <a:pt x="4381" y="122"/>
                  </a:lnTo>
                  <a:lnTo>
                    <a:pt x="4164" y="122"/>
                  </a:lnTo>
                  <a:lnTo>
                    <a:pt x="4164" y="597"/>
                  </a:lnTo>
                  <a:lnTo>
                    <a:pt x="4048" y="597"/>
                  </a:lnTo>
                  <a:lnTo>
                    <a:pt x="4048" y="12"/>
                  </a:lnTo>
                  <a:lnTo>
                    <a:pt x="4381" y="12"/>
                  </a:lnTo>
                  <a:close/>
                  <a:moveTo>
                    <a:pt x="3663" y="496"/>
                  </a:moveTo>
                  <a:cubicBezTo>
                    <a:pt x="3774" y="496"/>
                    <a:pt x="3852" y="414"/>
                    <a:pt x="3852" y="304"/>
                  </a:cubicBezTo>
                  <a:cubicBezTo>
                    <a:pt x="3852" y="195"/>
                    <a:pt x="3774" y="112"/>
                    <a:pt x="3663" y="112"/>
                  </a:cubicBezTo>
                  <a:cubicBezTo>
                    <a:pt x="3553" y="112"/>
                    <a:pt x="3475" y="195"/>
                    <a:pt x="3475" y="304"/>
                  </a:cubicBezTo>
                  <a:cubicBezTo>
                    <a:pt x="3475" y="414"/>
                    <a:pt x="3553" y="496"/>
                    <a:pt x="3663" y="496"/>
                  </a:cubicBezTo>
                  <a:close/>
                  <a:moveTo>
                    <a:pt x="3663" y="608"/>
                  </a:moveTo>
                  <a:cubicBezTo>
                    <a:pt x="3492" y="608"/>
                    <a:pt x="3360" y="475"/>
                    <a:pt x="3360" y="304"/>
                  </a:cubicBezTo>
                  <a:cubicBezTo>
                    <a:pt x="3360" y="133"/>
                    <a:pt x="3492" y="0"/>
                    <a:pt x="3663" y="0"/>
                  </a:cubicBezTo>
                  <a:cubicBezTo>
                    <a:pt x="3834" y="0"/>
                    <a:pt x="3967" y="133"/>
                    <a:pt x="3967" y="304"/>
                  </a:cubicBezTo>
                  <a:cubicBezTo>
                    <a:pt x="3967" y="475"/>
                    <a:pt x="3834" y="608"/>
                    <a:pt x="3663" y="608"/>
                  </a:cubicBezTo>
                  <a:close/>
                  <a:moveTo>
                    <a:pt x="2777" y="597"/>
                  </a:moveTo>
                  <a:lnTo>
                    <a:pt x="2777" y="490"/>
                  </a:lnTo>
                  <a:cubicBezTo>
                    <a:pt x="2869" y="503"/>
                    <a:pt x="2881" y="432"/>
                    <a:pt x="2881" y="358"/>
                  </a:cubicBezTo>
                  <a:lnTo>
                    <a:pt x="2881" y="12"/>
                  </a:lnTo>
                  <a:lnTo>
                    <a:pt x="3278" y="12"/>
                  </a:lnTo>
                  <a:lnTo>
                    <a:pt x="3278" y="597"/>
                  </a:lnTo>
                  <a:lnTo>
                    <a:pt x="3164" y="597"/>
                  </a:lnTo>
                  <a:lnTo>
                    <a:pt x="3164" y="122"/>
                  </a:lnTo>
                  <a:lnTo>
                    <a:pt x="2995" y="122"/>
                  </a:lnTo>
                  <a:lnTo>
                    <a:pt x="2995" y="354"/>
                  </a:lnTo>
                  <a:cubicBezTo>
                    <a:pt x="2995" y="497"/>
                    <a:pt x="2944" y="612"/>
                    <a:pt x="2777" y="597"/>
                  </a:cubicBezTo>
                  <a:close/>
                  <a:moveTo>
                    <a:pt x="2403" y="384"/>
                  </a:moveTo>
                  <a:lnTo>
                    <a:pt x="2563" y="384"/>
                  </a:lnTo>
                  <a:lnTo>
                    <a:pt x="2483" y="145"/>
                  </a:lnTo>
                  <a:lnTo>
                    <a:pt x="2403" y="384"/>
                  </a:lnTo>
                  <a:close/>
                  <a:moveTo>
                    <a:pt x="2634" y="597"/>
                  </a:moveTo>
                  <a:lnTo>
                    <a:pt x="2599" y="491"/>
                  </a:lnTo>
                  <a:lnTo>
                    <a:pt x="2366" y="491"/>
                  </a:lnTo>
                  <a:lnTo>
                    <a:pt x="2331" y="597"/>
                  </a:lnTo>
                  <a:lnTo>
                    <a:pt x="2207" y="597"/>
                  </a:lnTo>
                  <a:lnTo>
                    <a:pt x="2411" y="12"/>
                  </a:lnTo>
                  <a:lnTo>
                    <a:pt x="2554" y="12"/>
                  </a:lnTo>
                  <a:lnTo>
                    <a:pt x="2760" y="597"/>
                  </a:lnTo>
                  <a:lnTo>
                    <a:pt x="2634" y="597"/>
                  </a:lnTo>
                  <a:close/>
                  <a:moveTo>
                    <a:pt x="2035" y="597"/>
                  </a:moveTo>
                  <a:lnTo>
                    <a:pt x="2035" y="240"/>
                  </a:lnTo>
                  <a:lnTo>
                    <a:pt x="1784" y="597"/>
                  </a:lnTo>
                  <a:lnTo>
                    <a:pt x="1697" y="597"/>
                  </a:lnTo>
                  <a:lnTo>
                    <a:pt x="1697" y="12"/>
                  </a:lnTo>
                  <a:lnTo>
                    <a:pt x="1812" y="12"/>
                  </a:lnTo>
                  <a:lnTo>
                    <a:pt x="1812" y="370"/>
                  </a:lnTo>
                  <a:lnTo>
                    <a:pt x="2062" y="12"/>
                  </a:lnTo>
                  <a:lnTo>
                    <a:pt x="2150" y="12"/>
                  </a:lnTo>
                  <a:lnTo>
                    <a:pt x="2150" y="597"/>
                  </a:lnTo>
                  <a:lnTo>
                    <a:pt x="2035" y="597"/>
                  </a:lnTo>
                  <a:close/>
                  <a:moveTo>
                    <a:pt x="773" y="486"/>
                  </a:moveTo>
                  <a:lnTo>
                    <a:pt x="1019" y="486"/>
                  </a:lnTo>
                  <a:lnTo>
                    <a:pt x="1019" y="597"/>
                  </a:lnTo>
                  <a:lnTo>
                    <a:pt x="657" y="597"/>
                  </a:lnTo>
                  <a:lnTo>
                    <a:pt x="657" y="12"/>
                  </a:lnTo>
                  <a:lnTo>
                    <a:pt x="1015" y="12"/>
                  </a:lnTo>
                  <a:lnTo>
                    <a:pt x="1015" y="122"/>
                  </a:lnTo>
                  <a:lnTo>
                    <a:pt x="773" y="122"/>
                  </a:lnTo>
                  <a:lnTo>
                    <a:pt x="773" y="247"/>
                  </a:lnTo>
                  <a:lnTo>
                    <a:pt x="994" y="247"/>
                  </a:lnTo>
                  <a:lnTo>
                    <a:pt x="994" y="355"/>
                  </a:lnTo>
                  <a:lnTo>
                    <a:pt x="773" y="355"/>
                  </a:lnTo>
                  <a:lnTo>
                    <a:pt x="773" y="4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endParaRPr lang="ru-RU" sz="2600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379663" y="2573338"/>
              <a:ext cx="212725" cy="338138"/>
            </a:xfrm>
            <a:custGeom>
              <a:avLst/>
              <a:gdLst>
                <a:gd name="T0" fmla="*/ 592 w 592"/>
                <a:gd name="T1" fmla="*/ 608 h 935"/>
                <a:gd name="T2" fmla="*/ 592 w 592"/>
                <a:gd name="T3" fmla="*/ 0 h 935"/>
                <a:gd name="T4" fmla="*/ 200 w 592"/>
                <a:gd name="T5" fmla="*/ 0 h 935"/>
                <a:gd name="T6" fmla="*/ 0 w 592"/>
                <a:gd name="T7" fmla="*/ 200 h 935"/>
                <a:gd name="T8" fmla="*/ 0 w 592"/>
                <a:gd name="T9" fmla="*/ 935 h 935"/>
                <a:gd name="T10" fmla="*/ 592 w 592"/>
                <a:gd name="T11" fmla="*/ 608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2" h="935">
                  <a:moveTo>
                    <a:pt x="592" y="608"/>
                  </a:moveTo>
                  <a:lnTo>
                    <a:pt x="592" y="0"/>
                  </a:lnTo>
                  <a:lnTo>
                    <a:pt x="200" y="0"/>
                  </a:lnTo>
                  <a:cubicBezTo>
                    <a:pt x="90" y="0"/>
                    <a:pt x="0" y="90"/>
                    <a:pt x="0" y="200"/>
                  </a:cubicBezTo>
                  <a:lnTo>
                    <a:pt x="0" y="935"/>
                  </a:lnTo>
                  <a:lnTo>
                    <a:pt x="592" y="608"/>
                  </a:lnTo>
                  <a:close/>
                </a:path>
              </a:pathLst>
            </a:custGeom>
            <a:solidFill>
              <a:srgbClr val="FAC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endParaRPr lang="ru-RU" sz="260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379663" y="2573338"/>
              <a:ext cx="427038" cy="427038"/>
            </a:xfrm>
            <a:custGeom>
              <a:avLst/>
              <a:gdLst>
                <a:gd name="T0" fmla="*/ 592 w 1183"/>
                <a:gd name="T1" fmla="*/ 0 h 1183"/>
                <a:gd name="T2" fmla="*/ 592 w 1183"/>
                <a:gd name="T3" fmla="*/ 608 h 1183"/>
                <a:gd name="T4" fmla="*/ 0 w 1183"/>
                <a:gd name="T5" fmla="*/ 935 h 1183"/>
                <a:gd name="T6" fmla="*/ 0 w 1183"/>
                <a:gd name="T7" fmla="*/ 983 h 1183"/>
                <a:gd name="T8" fmla="*/ 200 w 1183"/>
                <a:gd name="T9" fmla="*/ 1183 h 1183"/>
                <a:gd name="T10" fmla="*/ 983 w 1183"/>
                <a:gd name="T11" fmla="*/ 1183 h 1183"/>
                <a:gd name="T12" fmla="*/ 1183 w 1183"/>
                <a:gd name="T13" fmla="*/ 983 h 1183"/>
                <a:gd name="T14" fmla="*/ 1183 w 1183"/>
                <a:gd name="T15" fmla="*/ 200 h 1183"/>
                <a:gd name="T16" fmla="*/ 983 w 1183"/>
                <a:gd name="T17" fmla="*/ 0 h 1183"/>
                <a:gd name="T18" fmla="*/ 592 w 1183"/>
                <a:gd name="T19" fmla="*/ 0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3" h="1183">
                  <a:moveTo>
                    <a:pt x="592" y="0"/>
                  </a:moveTo>
                  <a:lnTo>
                    <a:pt x="592" y="608"/>
                  </a:lnTo>
                  <a:lnTo>
                    <a:pt x="0" y="935"/>
                  </a:lnTo>
                  <a:lnTo>
                    <a:pt x="0" y="983"/>
                  </a:lnTo>
                  <a:cubicBezTo>
                    <a:pt x="0" y="1093"/>
                    <a:pt x="90" y="1183"/>
                    <a:pt x="200" y="1183"/>
                  </a:cubicBezTo>
                  <a:lnTo>
                    <a:pt x="983" y="1183"/>
                  </a:lnTo>
                  <a:cubicBezTo>
                    <a:pt x="1093" y="1183"/>
                    <a:pt x="1183" y="1093"/>
                    <a:pt x="1183" y="983"/>
                  </a:cubicBezTo>
                  <a:lnTo>
                    <a:pt x="1183" y="200"/>
                  </a:lnTo>
                  <a:cubicBezTo>
                    <a:pt x="1183" y="90"/>
                    <a:pt x="1093" y="0"/>
                    <a:pt x="983" y="0"/>
                  </a:cubicBezTo>
                  <a:lnTo>
                    <a:pt x="592" y="0"/>
                  </a:lnTo>
                  <a:close/>
                </a:path>
              </a:pathLst>
            </a:custGeom>
            <a:solidFill>
              <a:srgbClr val="005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endParaRPr lang="ru-RU" sz="260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422526" y="2614613"/>
              <a:ext cx="341313" cy="320675"/>
            </a:xfrm>
            <a:custGeom>
              <a:avLst/>
              <a:gdLst>
                <a:gd name="T0" fmla="*/ 472 w 943"/>
                <a:gd name="T1" fmla="*/ 521 h 885"/>
                <a:gd name="T2" fmla="*/ 820 w 943"/>
                <a:gd name="T3" fmla="*/ 716 h 885"/>
                <a:gd name="T4" fmla="*/ 681 w 943"/>
                <a:gd name="T5" fmla="*/ 815 h 885"/>
                <a:gd name="T6" fmla="*/ 673 w 943"/>
                <a:gd name="T7" fmla="*/ 865 h 885"/>
                <a:gd name="T8" fmla="*/ 723 w 943"/>
                <a:gd name="T9" fmla="*/ 874 h 885"/>
                <a:gd name="T10" fmla="*/ 906 w 943"/>
                <a:gd name="T11" fmla="*/ 743 h 885"/>
                <a:gd name="T12" fmla="*/ 921 w 943"/>
                <a:gd name="T13" fmla="*/ 717 h 885"/>
                <a:gd name="T14" fmla="*/ 941 w 943"/>
                <a:gd name="T15" fmla="*/ 491 h 885"/>
                <a:gd name="T16" fmla="*/ 908 w 943"/>
                <a:gd name="T17" fmla="*/ 452 h 885"/>
                <a:gd name="T18" fmla="*/ 870 w 943"/>
                <a:gd name="T19" fmla="*/ 485 h 885"/>
                <a:gd name="T20" fmla="*/ 855 w 943"/>
                <a:gd name="T21" fmla="*/ 654 h 885"/>
                <a:gd name="T22" fmla="*/ 508 w 943"/>
                <a:gd name="T23" fmla="*/ 459 h 885"/>
                <a:gd name="T24" fmla="*/ 508 w 943"/>
                <a:gd name="T25" fmla="*/ 93 h 885"/>
                <a:gd name="T26" fmla="*/ 661 w 943"/>
                <a:gd name="T27" fmla="*/ 163 h 885"/>
                <a:gd name="T28" fmla="*/ 709 w 943"/>
                <a:gd name="T29" fmla="*/ 146 h 885"/>
                <a:gd name="T30" fmla="*/ 691 w 943"/>
                <a:gd name="T31" fmla="*/ 98 h 885"/>
                <a:gd name="T32" fmla="*/ 487 w 943"/>
                <a:gd name="T33" fmla="*/ 4 h 885"/>
                <a:gd name="T34" fmla="*/ 456 w 943"/>
                <a:gd name="T35" fmla="*/ 4 h 885"/>
                <a:gd name="T36" fmla="*/ 252 w 943"/>
                <a:gd name="T37" fmla="*/ 98 h 885"/>
                <a:gd name="T38" fmla="*/ 234 w 943"/>
                <a:gd name="T39" fmla="*/ 146 h 885"/>
                <a:gd name="T40" fmla="*/ 282 w 943"/>
                <a:gd name="T41" fmla="*/ 163 h 885"/>
                <a:gd name="T42" fmla="*/ 435 w 943"/>
                <a:gd name="T43" fmla="*/ 93 h 885"/>
                <a:gd name="T44" fmla="*/ 435 w 943"/>
                <a:gd name="T45" fmla="*/ 459 h 885"/>
                <a:gd name="T46" fmla="*/ 88 w 943"/>
                <a:gd name="T47" fmla="*/ 654 h 885"/>
                <a:gd name="T48" fmla="*/ 74 w 943"/>
                <a:gd name="T49" fmla="*/ 485 h 885"/>
                <a:gd name="T50" fmla="*/ 35 w 943"/>
                <a:gd name="T51" fmla="*/ 452 h 885"/>
                <a:gd name="T52" fmla="*/ 2 w 943"/>
                <a:gd name="T53" fmla="*/ 491 h 885"/>
                <a:gd name="T54" fmla="*/ 22 w 943"/>
                <a:gd name="T55" fmla="*/ 717 h 885"/>
                <a:gd name="T56" fmla="*/ 37 w 943"/>
                <a:gd name="T57" fmla="*/ 743 h 885"/>
                <a:gd name="T58" fmla="*/ 220 w 943"/>
                <a:gd name="T59" fmla="*/ 874 h 885"/>
                <a:gd name="T60" fmla="*/ 270 w 943"/>
                <a:gd name="T61" fmla="*/ 865 h 885"/>
                <a:gd name="T62" fmla="*/ 262 w 943"/>
                <a:gd name="T63" fmla="*/ 815 h 885"/>
                <a:gd name="T64" fmla="*/ 123 w 943"/>
                <a:gd name="T65" fmla="*/ 716 h 885"/>
                <a:gd name="T66" fmla="*/ 472 w 943"/>
                <a:gd name="T67" fmla="*/ 521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43" h="885">
                  <a:moveTo>
                    <a:pt x="472" y="521"/>
                  </a:moveTo>
                  <a:lnTo>
                    <a:pt x="820" y="716"/>
                  </a:lnTo>
                  <a:lnTo>
                    <a:pt x="681" y="815"/>
                  </a:lnTo>
                  <a:cubicBezTo>
                    <a:pt x="665" y="827"/>
                    <a:pt x="661" y="849"/>
                    <a:pt x="673" y="865"/>
                  </a:cubicBezTo>
                  <a:cubicBezTo>
                    <a:pt x="684" y="882"/>
                    <a:pt x="707" y="885"/>
                    <a:pt x="723" y="874"/>
                  </a:cubicBezTo>
                  <a:lnTo>
                    <a:pt x="906" y="743"/>
                  </a:lnTo>
                  <a:cubicBezTo>
                    <a:pt x="915" y="737"/>
                    <a:pt x="920" y="727"/>
                    <a:pt x="921" y="717"/>
                  </a:cubicBezTo>
                  <a:lnTo>
                    <a:pt x="941" y="491"/>
                  </a:lnTo>
                  <a:cubicBezTo>
                    <a:pt x="943" y="471"/>
                    <a:pt x="928" y="454"/>
                    <a:pt x="908" y="452"/>
                  </a:cubicBezTo>
                  <a:cubicBezTo>
                    <a:pt x="889" y="450"/>
                    <a:pt x="871" y="465"/>
                    <a:pt x="870" y="485"/>
                  </a:cubicBezTo>
                  <a:lnTo>
                    <a:pt x="855" y="654"/>
                  </a:lnTo>
                  <a:lnTo>
                    <a:pt x="508" y="459"/>
                  </a:lnTo>
                  <a:lnTo>
                    <a:pt x="508" y="93"/>
                  </a:lnTo>
                  <a:lnTo>
                    <a:pt x="661" y="163"/>
                  </a:lnTo>
                  <a:cubicBezTo>
                    <a:pt x="679" y="172"/>
                    <a:pt x="701" y="164"/>
                    <a:pt x="709" y="146"/>
                  </a:cubicBezTo>
                  <a:cubicBezTo>
                    <a:pt x="717" y="128"/>
                    <a:pt x="709" y="106"/>
                    <a:pt x="691" y="98"/>
                  </a:cubicBezTo>
                  <a:lnTo>
                    <a:pt x="487" y="4"/>
                  </a:lnTo>
                  <a:cubicBezTo>
                    <a:pt x="476" y="0"/>
                    <a:pt x="467" y="0"/>
                    <a:pt x="456" y="4"/>
                  </a:cubicBezTo>
                  <a:lnTo>
                    <a:pt x="252" y="98"/>
                  </a:lnTo>
                  <a:cubicBezTo>
                    <a:pt x="234" y="106"/>
                    <a:pt x="226" y="128"/>
                    <a:pt x="234" y="146"/>
                  </a:cubicBezTo>
                  <a:cubicBezTo>
                    <a:pt x="242" y="164"/>
                    <a:pt x="264" y="172"/>
                    <a:pt x="282" y="163"/>
                  </a:cubicBezTo>
                  <a:lnTo>
                    <a:pt x="435" y="93"/>
                  </a:lnTo>
                  <a:lnTo>
                    <a:pt x="435" y="459"/>
                  </a:lnTo>
                  <a:lnTo>
                    <a:pt x="88" y="654"/>
                  </a:lnTo>
                  <a:lnTo>
                    <a:pt x="74" y="485"/>
                  </a:lnTo>
                  <a:cubicBezTo>
                    <a:pt x="72" y="465"/>
                    <a:pt x="54" y="450"/>
                    <a:pt x="35" y="452"/>
                  </a:cubicBezTo>
                  <a:cubicBezTo>
                    <a:pt x="15" y="454"/>
                    <a:pt x="0" y="471"/>
                    <a:pt x="2" y="491"/>
                  </a:cubicBezTo>
                  <a:lnTo>
                    <a:pt x="22" y="717"/>
                  </a:lnTo>
                  <a:cubicBezTo>
                    <a:pt x="23" y="727"/>
                    <a:pt x="28" y="737"/>
                    <a:pt x="37" y="743"/>
                  </a:cubicBezTo>
                  <a:lnTo>
                    <a:pt x="220" y="874"/>
                  </a:lnTo>
                  <a:cubicBezTo>
                    <a:pt x="236" y="885"/>
                    <a:pt x="259" y="882"/>
                    <a:pt x="270" y="865"/>
                  </a:cubicBezTo>
                  <a:cubicBezTo>
                    <a:pt x="282" y="849"/>
                    <a:pt x="278" y="827"/>
                    <a:pt x="262" y="815"/>
                  </a:cubicBezTo>
                  <a:lnTo>
                    <a:pt x="123" y="716"/>
                  </a:lnTo>
                  <a:lnTo>
                    <a:pt x="472" y="5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endParaRPr lang="ru-RU" sz="260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750822" y="5369786"/>
            <a:ext cx="2621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pc="-100" dirty="0">
                <a:solidFill>
                  <a:schemeClr val="bg1"/>
                </a:solidFill>
                <a:latin typeface="Montserrat" panose="00000500000000000000" pitchFamily="2" charset="-52"/>
              </a:rPr>
              <a:t>22 </a:t>
            </a:r>
            <a:r>
              <a:rPr lang="ru-RU" sz="2400" spc="-1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февраля 2022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2820986" y="2622563"/>
            <a:ext cx="7412330" cy="2554444"/>
            <a:chOff x="1096963" y="8112125"/>
            <a:chExt cx="10594975" cy="3651250"/>
          </a:xfrm>
        </p:grpSpPr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1096963" y="8112125"/>
              <a:ext cx="3646487" cy="3651250"/>
            </a:xfrm>
            <a:prstGeom prst="rect">
              <a:avLst/>
            </a:prstGeom>
            <a:solidFill>
              <a:srgbClr val="FBD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1522413" y="10890250"/>
              <a:ext cx="1192212" cy="425450"/>
            </a:xfrm>
            <a:custGeom>
              <a:avLst/>
              <a:gdLst>
                <a:gd name="T0" fmla="*/ 148 w 3308"/>
                <a:gd name="T1" fmla="*/ 1033 h 1180"/>
                <a:gd name="T2" fmla="*/ 378 w 3308"/>
                <a:gd name="T3" fmla="*/ 833 h 1180"/>
                <a:gd name="T4" fmla="*/ 720 w 3308"/>
                <a:gd name="T5" fmla="*/ 338 h 1180"/>
                <a:gd name="T6" fmla="*/ 362 w 3308"/>
                <a:gd name="T7" fmla="*/ 0 h 1180"/>
                <a:gd name="T8" fmla="*/ 0 w 3308"/>
                <a:gd name="T9" fmla="*/ 325 h 1180"/>
                <a:gd name="T10" fmla="*/ 360 w 3308"/>
                <a:gd name="T11" fmla="*/ 95 h 1180"/>
                <a:gd name="T12" fmla="*/ 440 w 3308"/>
                <a:gd name="T13" fmla="*/ 651 h 1180"/>
                <a:gd name="T14" fmla="*/ 2 w 3308"/>
                <a:gd name="T15" fmla="*/ 1159 h 1180"/>
                <a:gd name="T16" fmla="*/ 758 w 3308"/>
                <a:gd name="T17" fmla="*/ 1065 h 1180"/>
                <a:gd name="T18" fmla="*/ 774 w 3308"/>
                <a:gd name="T19" fmla="*/ 1159 h 1180"/>
                <a:gd name="T20" fmla="*/ 867 w 3308"/>
                <a:gd name="T21" fmla="*/ 591 h 1180"/>
                <a:gd name="T22" fmla="*/ 1274 w 3308"/>
                <a:gd name="T23" fmla="*/ 1180 h 1180"/>
                <a:gd name="T24" fmla="*/ 1682 w 3308"/>
                <a:gd name="T25" fmla="*/ 591 h 1180"/>
                <a:gd name="T26" fmla="*/ 1274 w 3308"/>
                <a:gd name="T27" fmla="*/ 0 h 1180"/>
                <a:gd name="T28" fmla="*/ 1049 w 3308"/>
                <a:gd name="T29" fmla="*/ 959 h 1180"/>
                <a:gd name="T30" fmla="*/ 1049 w 3308"/>
                <a:gd name="T31" fmla="*/ 223 h 1180"/>
                <a:gd name="T32" fmla="*/ 1498 w 3308"/>
                <a:gd name="T33" fmla="*/ 223 h 1180"/>
                <a:gd name="T34" fmla="*/ 1498 w 3308"/>
                <a:gd name="T35" fmla="*/ 959 h 1180"/>
                <a:gd name="T36" fmla="*/ 1049 w 3308"/>
                <a:gd name="T37" fmla="*/ 959 h 1180"/>
                <a:gd name="T38" fmla="*/ 1946 w 3308"/>
                <a:gd name="T39" fmla="*/ 1065 h 1180"/>
                <a:gd name="T40" fmla="*/ 2018 w 3308"/>
                <a:gd name="T41" fmla="*/ 971 h 1180"/>
                <a:gd name="T42" fmla="*/ 2303 w 3308"/>
                <a:gd name="T43" fmla="*/ 719 h 1180"/>
                <a:gd name="T44" fmla="*/ 2419 w 3308"/>
                <a:gd name="T45" fmla="*/ 88 h 1180"/>
                <a:gd name="T46" fmla="*/ 1911 w 3308"/>
                <a:gd name="T47" fmla="*/ 83 h 1180"/>
                <a:gd name="T48" fmla="*/ 1904 w 3308"/>
                <a:gd name="T49" fmla="*/ 325 h 1180"/>
                <a:gd name="T50" fmla="*/ 2414 w 3308"/>
                <a:gd name="T51" fmla="*/ 340 h 1180"/>
                <a:gd name="T52" fmla="*/ 1800 w 3308"/>
                <a:gd name="T53" fmla="*/ 1033 h 1180"/>
                <a:gd name="T54" fmla="*/ 2557 w 3308"/>
                <a:gd name="T55" fmla="*/ 1159 h 1180"/>
                <a:gd name="T56" fmla="*/ 1946 w 3308"/>
                <a:gd name="T57" fmla="*/ 1065 h 1180"/>
                <a:gd name="T58" fmla="*/ 3308 w 3308"/>
                <a:gd name="T59" fmla="*/ 1159 h 1180"/>
                <a:gd name="T60" fmla="*/ 3054 w 3308"/>
                <a:gd name="T61" fmla="*/ 1065 h 1180"/>
                <a:gd name="T62" fmla="*/ 2917 w 3308"/>
                <a:gd name="T63" fmla="*/ 23 h 1180"/>
                <a:gd name="T64" fmla="*/ 2671 w 3308"/>
                <a:gd name="T65" fmla="*/ 302 h 1180"/>
                <a:gd name="T66" fmla="*/ 2948 w 3308"/>
                <a:gd name="T67" fmla="*/ 137 h 1180"/>
                <a:gd name="T68" fmla="*/ 2672 w 3308"/>
                <a:gd name="T69" fmla="*/ 1065 h 1180"/>
                <a:gd name="T70" fmla="*/ 3308 w 3308"/>
                <a:gd name="T71" fmla="*/ 1159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08" h="1180">
                  <a:moveTo>
                    <a:pt x="148" y="1065"/>
                  </a:moveTo>
                  <a:lnTo>
                    <a:pt x="148" y="1033"/>
                  </a:lnTo>
                  <a:lnTo>
                    <a:pt x="219" y="971"/>
                  </a:lnTo>
                  <a:lnTo>
                    <a:pt x="378" y="833"/>
                  </a:lnTo>
                  <a:cubicBezTo>
                    <a:pt x="438" y="781"/>
                    <a:pt x="480" y="744"/>
                    <a:pt x="505" y="719"/>
                  </a:cubicBezTo>
                  <a:cubicBezTo>
                    <a:pt x="646" y="583"/>
                    <a:pt x="720" y="479"/>
                    <a:pt x="720" y="338"/>
                  </a:cubicBezTo>
                  <a:cubicBezTo>
                    <a:pt x="720" y="229"/>
                    <a:pt x="686" y="146"/>
                    <a:pt x="620" y="88"/>
                  </a:cubicBezTo>
                  <a:cubicBezTo>
                    <a:pt x="553" y="30"/>
                    <a:pt x="467" y="0"/>
                    <a:pt x="362" y="0"/>
                  </a:cubicBezTo>
                  <a:cubicBezTo>
                    <a:pt x="263" y="0"/>
                    <a:pt x="180" y="28"/>
                    <a:pt x="112" y="83"/>
                  </a:cubicBezTo>
                  <a:cubicBezTo>
                    <a:pt x="44" y="138"/>
                    <a:pt x="6" y="220"/>
                    <a:pt x="0" y="325"/>
                  </a:cubicBezTo>
                  <a:lnTo>
                    <a:pt x="105" y="325"/>
                  </a:lnTo>
                  <a:cubicBezTo>
                    <a:pt x="123" y="174"/>
                    <a:pt x="216" y="95"/>
                    <a:pt x="360" y="95"/>
                  </a:cubicBezTo>
                  <a:cubicBezTo>
                    <a:pt x="518" y="95"/>
                    <a:pt x="615" y="184"/>
                    <a:pt x="615" y="340"/>
                  </a:cubicBezTo>
                  <a:cubicBezTo>
                    <a:pt x="615" y="439"/>
                    <a:pt x="557" y="542"/>
                    <a:pt x="440" y="651"/>
                  </a:cubicBezTo>
                  <a:cubicBezTo>
                    <a:pt x="359" y="727"/>
                    <a:pt x="212" y="856"/>
                    <a:pt x="2" y="1033"/>
                  </a:cubicBezTo>
                  <a:lnTo>
                    <a:pt x="2" y="1159"/>
                  </a:lnTo>
                  <a:lnTo>
                    <a:pt x="758" y="1159"/>
                  </a:lnTo>
                  <a:lnTo>
                    <a:pt x="758" y="1065"/>
                  </a:lnTo>
                  <a:lnTo>
                    <a:pt x="148" y="1065"/>
                  </a:lnTo>
                  <a:close/>
                  <a:moveTo>
                    <a:pt x="774" y="1159"/>
                  </a:moveTo>
                  <a:close/>
                  <a:moveTo>
                    <a:pt x="977" y="150"/>
                  </a:moveTo>
                  <a:cubicBezTo>
                    <a:pt x="904" y="249"/>
                    <a:pt x="867" y="395"/>
                    <a:pt x="867" y="591"/>
                  </a:cubicBezTo>
                  <a:cubicBezTo>
                    <a:pt x="867" y="787"/>
                    <a:pt x="904" y="934"/>
                    <a:pt x="977" y="1033"/>
                  </a:cubicBezTo>
                  <a:cubicBezTo>
                    <a:pt x="1052" y="1132"/>
                    <a:pt x="1151" y="1180"/>
                    <a:pt x="1274" y="1180"/>
                  </a:cubicBezTo>
                  <a:cubicBezTo>
                    <a:pt x="1398" y="1180"/>
                    <a:pt x="1497" y="1132"/>
                    <a:pt x="1570" y="1033"/>
                  </a:cubicBezTo>
                  <a:cubicBezTo>
                    <a:pt x="1644" y="934"/>
                    <a:pt x="1682" y="787"/>
                    <a:pt x="1682" y="591"/>
                  </a:cubicBezTo>
                  <a:cubicBezTo>
                    <a:pt x="1682" y="395"/>
                    <a:pt x="1644" y="249"/>
                    <a:pt x="1570" y="150"/>
                  </a:cubicBezTo>
                  <a:cubicBezTo>
                    <a:pt x="1497" y="51"/>
                    <a:pt x="1398" y="0"/>
                    <a:pt x="1274" y="0"/>
                  </a:cubicBezTo>
                  <a:cubicBezTo>
                    <a:pt x="1151" y="0"/>
                    <a:pt x="1052" y="51"/>
                    <a:pt x="977" y="150"/>
                  </a:cubicBezTo>
                  <a:close/>
                  <a:moveTo>
                    <a:pt x="1049" y="959"/>
                  </a:moveTo>
                  <a:cubicBezTo>
                    <a:pt x="998" y="875"/>
                    <a:pt x="972" y="752"/>
                    <a:pt x="972" y="591"/>
                  </a:cubicBezTo>
                  <a:cubicBezTo>
                    <a:pt x="972" y="430"/>
                    <a:pt x="998" y="307"/>
                    <a:pt x="1049" y="223"/>
                  </a:cubicBezTo>
                  <a:cubicBezTo>
                    <a:pt x="1101" y="137"/>
                    <a:pt x="1175" y="95"/>
                    <a:pt x="1274" y="95"/>
                  </a:cubicBezTo>
                  <a:cubicBezTo>
                    <a:pt x="1373" y="95"/>
                    <a:pt x="1448" y="137"/>
                    <a:pt x="1498" y="223"/>
                  </a:cubicBezTo>
                  <a:cubicBezTo>
                    <a:pt x="1550" y="307"/>
                    <a:pt x="1576" y="430"/>
                    <a:pt x="1576" y="591"/>
                  </a:cubicBezTo>
                  <a:cubicBezTo>
                    <a:pt x="1576" y="752"/>
                    <a:pt x="1550" y="875"/>
                    <a:pt x="1498" y="959"/>
                  </a:cubicBezTo>
                  <a:cubicBezTo>
                    <a:pt x="1448" y="1044"/>
                    <a:pt x="1373" y="1086"/>
                    <a:pt x="1274" y="1086"/>
                  </a:cubicBezTo>
                  <a:cubicBezTo>
                    <a:pt x="1175" y="1086"/>
                    <a:pt x="1101" y="1044"/>
                    <a:pt x="1049" y="959"/>
                  </a:cubicBezTo>
                  <a:close/>
                  <a:moveTo>
                    <a:pt x="1709" y="1159"/>
                  </a:moveTo>
                  <a:close/>
                  <a:moveTo>
                    <a:pt x="1946" y="1065"/>
                  </a:moveTo>
                  <a:lnTo>
                    <a:pt x="1946" y="1033"/>
                  </a:lnTo>
                  <a:lnTo>
                    <a:pt x="2018" y="971"/>
                  </a:lnTo>
                  <a:lnTo>
                    <a:pt x="2177" y="833"/>
                  </a:lnTo>
                  <a:cubicBezTo>
                    <a:pt x="2237" y="781"/>
                    <a:pt x="2279" y="744"/>
                    <a:pt x="2303" y="719"/>
                  </a:cubicBezTo>
                  <a:cubicBezTo>
                    <a:pt x="2445" y="583"/>
                    <a:pt x="2519" y="479"/>
                    <a:pt x="2519" y="338"/>
                  </a:cubicBezTo>
                  <a:cubicBezTo>
                    <a:pt x="2519" y="229"/>
                    <a:pt x="2485" y="146"/>
                    <a:pt x="2419" y="88"/>
                  </a:cubicBezTo>
                  <a:cubicBezTo>
                    <a:pt x="2352" y="30"/>
                    <a:pt x="2266" y="0"/>
                    <a:pt x="2161" y="0"/>
                  </a:cubicBezTo>
                  <a:cubicBezTo>
                    <a:pt x="2062" y="0"/>
                    <a:pt x="1979" y="28"/>
                    <a:pt x="1911" y="83"/>
                  </a:cubicBezTo>
                  <a:cubicBezTo>
                    <a:pt x="1843" y="138"/>
                    <a:pt x="1805" y="220"/>
                    <a:pt x="1799" y="325"/>
                  </a:cubicBezTo>
                  <a:lnTo>
                    <a:pt x="1904" y="325"/>
                  </a:lnTo>
                  <a:cubicBezTo>
                    <a:pt x="1922" y="174"/>
                    <a:pt x="2015" y="95"/>
                    <a:pt x="2159" y="95"/>
                  </a:cubicBezTo>
                  <a:cubicBezTo>
                    <a:pt x="2316" y="95"/>
                    <a:pt x="2414" y="184"/>
                    <a:pt x="2414" y="340"/>
                  </a:cubicBezTo>
                  <a:cubicBezTo>
                    <a:pt x="2414" y="439"/>
                    <a:pt x="2355" y="542"/>
                    <a:pt x="2238" y="651"/>
                  </a:cubicBezTo>
                  <a:cubicBezTo>
                    <a:pt x="2157" y="727"/>
                    <a:pt x="2011" y="856"/>
                    <a:pt x="1800" y="1033"/>
                  </a:cubicBezTo>
                  <a:lnTo>
                    <a:pt x="1800" y="1159"/>
                  </a:lnTo>
                  <a:lnTo>
                    <a:pt x="2557" y="1159"/>
                  </a:lnTo>
                  <a:lnTo>
                    <a:pt x="2557" y="1065"/>
                  </a:lnTo>
                  <a:lnTo>
                    <a:pt x="1946" y="1065"/>
                  </a:lnTo>
                  <a:close/>
                  <a:moveTo>
                    <a:pt x="2573" y="1159"/>
                  </a:moveTo>
                  <a:close/>
                  <a:moveTo>
                    <a:pt x="3308" y="1159"/>
                  </a:moveTo>
                  <a:lnTo>
                    <a:pt x="3308" y="1065"/>
                  </a:lnTo>
                  <a:lnTo>
                    <a:pt x="3054" y="1065"/>
                  </a:lnTo>
                  <a:lnTo>
                    <a:pt x="3054" y="23"/>
                  </a:lnTo>
                  <a:lnTo>
                    <a:pt x="2917" y="23"/>
                  </a:lnTo>
                  <a:lnTo>
                    <a:pt x="2671" y="189"/>
                  </a:lnTo>
                  <a:lnTo>
                    <a:pt x="2671" y="302"/>
                  </a:lnTo>
                  <a:lnTo>
                    <a:pt x="2917" y="137"/>
                  </a:lnTo>
                  <a:lnTo>
                    <a:pt x="2948" y="137"/>
                  </a:lnTo>
                  <a:lnTo>
                    <a:pt x="2948" y="1065"/>
                  </a:lnTo>
                  <a:lnTo>
                    <a:pt x="2672" y="1065"/>
                  </a:lnTo>
                  <a:lnTo>
                    <a:pt x="2672" y="1159"/>
                  </a:lnTo>
                  <a:lnTo>
                    <a:pt x="3308" y="1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490663" y="8515350"/>
              <a:ext cx="2674937" cy="1973262"/>
            </a:xfrm>
            <a:custGeom>
              <a:avLst/>
              <a:gdLst>
                <a:gd name="T0" fmla="*/ 1041 w 7424"/>
                <a:gd name="T1" fmla="*/ 565 h 5470"/>
                <a:gd name="T2" fmla="*/ 1432 w 7424"/>
                <a:gd name="T3" fmla="*/ 45 h 5470"/>
                <a:gd name="T4" fmla="*/ 488 w 7424"/>
                <a:gd name="T5" fmla="*/ 45 h 5470"/>
                <a:gd name="T6" fmla="*/ 2548 w 7424"/>
                <a:gd name="T7" fmla="*/ 567 h 5470"/>
                <a:gd name="T8" fmla="*/ 1657 w 7424"/>
                <a:gd name="T9" fmla="*/ 1456 h 5470"/>
                <a:gd name="T10" fmla="*/ 2548 w 7424"/>
                <a:gd name="T11" fmla="*/ 1456 h 5470"/>
                <a:gd name="T12" fmla="*/ 2988 w 7424"/>
                <a:gd name="T13" fmla="*/ 1456 h 5470"/>
                <a:gd name="T14" fmla="*/ 3727 w 7424"/>
                <a:gd name="T15" fmla="*/ 168 h 5470"/>
                <a:gd name="T16" fmla="*/ 3727 w 7424"/>
                <a:gd name="T17" fmla="*/ 1294 h 5470"/>
                <a:gd name="T18" fmla="*/ 4089 w 7424"/>
                <a:gd name="T19" fmla="*/ 1294 h 5470"/>
                <a:gd name="T20" fmla="*/ 4075 w 7424"/>
                <a:gd name="T21" fmla="*/ 987 h 5470"/>
                <a:gd name="T22" fmla="*/ 4089 w 7424"/>
                <a:gd name="T23" fmla="*/ 987 h 5470"/>
                <a:gd name="T24" fmla="*/ 3713 w 7424"/>
                <a:gd name="T25" fmla="*/ 472 h 5470"/>
                <a:gd name="T26" fmla="*/ 4734 w 7424"/>
                <a:gd name="T27" fmla="*/ 1456 h 5470"/>
                <a:gd name="T28" fmla="*/ 6236 w 7424"/>
                <a:gd name="T29" fmla="*/ 750 h 5470"/>
                <a:gd name="T30" fmla="*/ 5530 w 7424"/>
                <a:gd name="T31" fmla="*/ 343 h 5470"/>
                <a:gd name="T32" fmla="*/ 152 w 7424"/>
                <a:gd name="T33" fmla="*/ 1985 h 5470"/>
                <a:gd name="T34" fmla="*/ 1027 w 7424"/>
                <a:gd name="T35" fmla="*/ 2309 h 5470"/>
                <a:gd name="T36" fmla="*/ 152 w 7424"/>
                <a:gd name="T37" fmla="*/ 1985 h 5470"/>
                <a:gd name="T38" fmla="*/ 2264 w 7424"/>
                <a:gd name="T39" fmla="*/ 3422 h 5470"/>
                <a:gd name="T40" fmla="*/ 1934 w 7424"/>
                <a:gd name="T41" fmla="*/ 2691 h 5470"/>
                <a:gd name="T42" fmla="*/ 2980 w 7424"/>
                <a:gd name="T43" fmla="*/ 3396 h 5470"/>
                <a:gd name="T44" fmla="*/ 3133 w 7424"/>
                <a:gd name="T45" fmla="*/ 1985 h 5470"/>
                <a:gd name="T46" fmla="*/ 4160 w 7424"/>
                <a:gd name="T47" fmla="*/ 2697 h 5470"/>
                <a:gd name="T48" fmla="*/ 3921 w 7424"/>
                <a:gd name="T49" fmla="*/ 2404 h 5470"/>
                <a:gd name="T50" fmla="*/ 3500 w 7424"/>
                <a:gd name="T51" fmla="*/ 3094 h 5470"/>
                <a:gd name="T52" fmla="*/ 3786 w 7424"/>
                <a:gd name="T53" fmla="*/ 3094 h 5470"/>
                <a:gd name="T54" fmla="*/ 4451 w 7424"/>
                <a:gd name="T55" fmla="*/ 2691 h 5470"/>
                <a:gd name="T56" fmla="*/ 5156 w 7424"/>
                <a:gd name="T57" fmla="*/ 3098 h 5470"/>
                <a:gd name="T58" fmla="*/ 5156 w 7424"/>
                <a:gd name="T59" fmla="*/ 3098 h 5470"/>
                <a:gd name="T60" fmla="*/ 7424 w 7424"/>
                <a:gd name="T61" fmla="*/ 3742 h 5470"/>
                <a:gd name="T62" fmla="*/ 6182 w 7424"/>
                <a:gd name="T63" fmla="*/ 1985 h 5470"/>
                <a:gd name="T64" fmla="*/ 5881 w 7424"/>
                <a:gd name="T65" fmla="*/ 3742 h 5470"/>
                <a:gd name="T66" fmla="*/ 6869 w 7424"/>
                <a:gd name="T67" fmla="*/ 3072 h 5470"/>
                <a:gd name="T68" fmla="*/ 6869 w 7424"/>
                <a:gd name="T69" fmla="*/ 2309 h 5470"/>
                <a:gd name="T70" fmla="*/ 1205 w 7424"/>
                <a:gd name="T71" fmla="*/ 4038 h 5470"/>
                <a:gd name="T72" fmla="*/ 519 w 7424"/>
                <a:gd name="T73" fmla="*/ 5124 h 5470"/>
                <a:gd name="T74" fmla="*/ 1271 w 7424"/>
                <a:gd name="T75" fmla="*/ 4419 h 5470"/>
                <a:gd name="T76" fmla="*/ 1977 w 7424"/>
                <a:gd name="T77" fmla="*/ 4826 h 5470"/>
                <a:gd name="T78" fmla="*/ 1977 w 7424"/>
                <a:gd name="T79" fmla="*/ 4826 h 5470"/>
                <a:gd name="T80" fmla="*/ 4245 w 7424"/>
                <a:gd name="T81" fmla="*/ 5470 h 5470"/>
                <a:gd name="T82" fmla="*/ 3002 w 7424"/>
                <a:gd name="T83" fmla="*/ 3714 h 5470"/>
                <a:gd name="T84" fmla="*/ 2702 w 7424"/>
                <a:gd name="T85" fmla="*/ 5470 h 5470"/>
                <a:gd name="T86" fmla="*/ 3689 w 7424"/>
                <a:gd name="T87" fmla="*/ 4800 h 5470"/>
                <a:gd name="T88" fmla="*/ 3689 w 7424"/>
                <a:gd name="T89" fmla="*/ 4038 h 5470"/>
                <a:gd name="T90" fmla="*/ 4668 w 7424"/>
                <a:gd name="T91" fmla="*/ 3714 h 5470"/>
                <a:gd name="T92" fmla="*/ 5177 w 7424"/>
                <a:gd name="T93" fmla="*/ 4759 h 5470"/>
                <a:gd name="T94" fmla="*/ 4897 w 7424"/>
                <a:gd name="T95" fmla="*/ 4062 h 5470"/>
                <a:gd name="T96" fmla="*/ 4897 w 7424"/>
                <a:gd name="T97" fmla="*/ 4062 h 5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24" h="5470">
                  <a:moveTo>
                    <a:pt x="152" y="45"/>
                  </a:moveTo>
                  <a:lnTo>
                    <a:pt x="152" y="1456"/>
                  </a:lnTo>
                  <a:lnTo>
                    <a:pt x="624" y="1456"/>
                  </a:lnTo>
                  <a:lnTo>
                    <a:pt x="1041" y="565"/>
                  </a:lnTo>
                  <a:lnTo>
                    <a:pt x="1096" y="565"/>
                  </a:lnTo>
                  <a:lnTo>
                    <a:pt x="1096" y="1456"/>
                  </a:lnTo>
                  <a:lnTo>
                    <a:pt x="1432" y="1456"/>
                  </a:lnTo>
                  <a:lnTo>
                    <a:pt x="1432" y="45"/>
                  </a:lnTo>
                  <a:lnTo>
                    <a:pt x="960" y="45"/>
                  </a:lnTo>
                  <a:lnTo>
                    <a:pt x="543" y="936"/>
                  </a:lnTo>
                  <a:lnTo>
                    <a:pt x="488" y="936"/>
                  </a:lnTo>
                  <a:lnTo>
                    <a:pt x="488" y="45"/>
                  </a:lnTo>
                  <a:lnTo>
                    <a:pt x="152" y="45"/>
                  </a:lnTo>
                  <a:close/>
                  <a:moveTo>
                    <a:pt x="1505" y="1456"/>
                  </a:moveTo>
                  <a:close/>
                  <a:moveTo>
                    <a:pt x="2548" y="45"/>
                  </a:moveTo>
                  <a:lnTo>
                    <a:pt x="2548" y="567"/>
                  </a:lnTo>
                  <a:lnTo>
                    <a:pt x="2024" y="567"/>
                  </a:lnTo>
                  <a:lnTo>
                    <a:pt x="2024" y="45"/>
                  </a:lnTo>
                  <a:lnTo>
                    <a:pt x="1657" y="45"/>
                  </a:lnTo>
                  <a:lnTo>
                    <a:pt x="1657" y="1456"/>
                  </a:lnTo>
                  <a:lnTo>
                    <a:pt x="2024" y="1456"/>
                  </a:lnTo>
                  <a:lnTo>
                    <a:pt x="2024" y="897"/>
                  </a:lnTo>
                  <a:lnTo>
                    <a:pt x="2548" y="897"/>
                  </a:lnTo>
                  <a:lnTo>
                    <a:pt x="2548" y="1456"/>
                  </a:lnTo>
                  <a:lnTo>
                    <a:pt x="2915" y="1456"/>
                  </a:lnTo>
                  <a:lnTo>
                    <a:pt x="2915" y="45"/>
                  </a:lnTo>
                  <a:lnTo>
                    <a:pt x="2548" y="45"/>
                  </a:lnTo>
                  <a:close/>
                  <a:moveTo>
                    <a:pt x="2988" y="1456"/>
                  </a:moveTo>
                  <a:close/>
                  <a:moveTo>
                    <a:pt x="4075" y="168"/>
                  </a:moveTo>
                  <a:lnTo>
                    <a:pt x="4075" y="0"/>
                  </a:lnTo>
                  <a:lnTo>
                    <a:pt x="3727" y="0"/>
                  </a:lnTo>
                  <a:lnTo>
                    <a:pt x="3727" y="168"/>
                  </a:lnTo>
                  <a:lnTo>
                    <a:pt x="3713" y="168"/>
                  </a:lnTo>
                  <a:cubicBezTo>
                    <a:pt x="3336" y="168"/>
                    <a:pt x="3071" y="359"/>
                    <a:pt x="3071" y="731"/>
                  </a:cubicBezTo>
                  <a:cubicBezTo>
                    <a:pt x="3071" y="1110"/>
                    <a:pt x="3332" y="1294"/>
                    <a:pt x="3713" y="1294"/>
                  </a:cubicBezTo>
                  <a:lnTo>
                    <a:pt x="3727" y="1294"/>
                  </a:lnTo>
                  <a:lnTo>
                    <a:pt x="3727" y="1481"/>
                  </a:lnTo>
                  <a:lnTo>
                    <a:pt x="4075" y="1481"/>
                  </a:lnTo>
                  <a:lnTo>
                    <a:pt x="4075" y="1294"/>
                  </a:lnTo>
                  <a:lnTo>
                    <a:pt x="4089" y="1294"/>
                  </a:lnTo>
                  <a:cubicBezTo>
                    <a:pt x="4466" y="1294"/>
                    <a:pt x="4731" y="1110"/>
                    <a:pt x="4731" y="731"/>
                  </a:cubicBezTo>
                  <a:cubicBezTo>
                    <a:pt x="4731" y="359"/>
                    <a:pt x="4466" y="168"/>
                    <a:pt x="4089" y="168"/>
                  </a:cubicBezTo>
                  <a:lnTo>
                    <a:pt x="4075" y="168"/>
                  </a:lnTo>
                  <a:close/>
                  <a:moveTo>
                    <a:pt x="4075" y="987"/>
                  </a:moveTo>
                  <a:lnTo>
                    <a:pt x="4075" y="472"/>
                  </a:lnTo>
                  <a:lnTo>
                    <a:pt x="4089" y="472"/>
                  </a:lnTo>
                  <a:cubicBezTo>
                    <a:pt x="4255" y="472"/>
                    <a:pt x="4365" y="549"/>
                    <a:pt x="4365" y="731"/>
                  </a:cubicBezTo>
                  <a:cubicBezTo>
                    <a:pt x="4365" y="906"/>
                    <a:pt x="4255" y="987"/>
                    <a:pt x="4089" y="987"/>
                  </a:cubicBezTo>
                  <a:lnTo>
                    <a:pt x="4075" y="987"/>
                  </a:lnTo>
                  <a:close/>
                  <a:moveTo>
                    <a:pt x="3713" y="987"/>
                  </a:moveTo>
                  <a:cubicBezTo>
                    <a:pt x="3547" y="987"/>
                    <a:pt x="3437" y="906"/>
                    <a:pt x="3437" y="731"/>
                  </a:cubicBezTo>
                  <a:cubicBezTo>
                    <a:pt x="3437" y="549"/>
                    <a:pt x="3547" y="472"/>
                    <a:pt x="3713" y="472"/>
                  </a:cubicBezTo>
                  <a:lnTo>
                    <a:pt x="3727" y="472"/>
                  </a:lnTo>
                  <a:lnTo>
                    <a:pt x="3727" y="987"/>
                  </a:lnTo>
                  <a:lnTo>
                    <a:pt x="3713" y="987"/>
                  </a:lnTo>
                  <a:close/>
                  <a:moveTo>
                    <a:pt x="4734" y="1456"/>
                  </a:moveTo>
                  <a:close/>
                  <a:moveTo>
                    <a:pt x="5530" y="19"/>
                  </a:moveTo>
                  <a:cubicBezTo>
                    <a:pt x="5074" y="19"/>
                    <a:pt x="4825" y="332"/>
                    <a:pt x="4825" y="750"/>
                  </a:cubicBezTo>
                  <a:cubicBezTo>
                    <a:pt x="4825" y="1169"/>
                    <a:pt x="5074" y="1481"/>
                    <a:pt x="5530" y="1481"/>
                  </a:cubicBezTo>
                  <a:cubicBezTo>
                    <a:pt x="5987" y="1481"/>
                    <a:pt x="6236" y="1169"/>
                    <a:pt x="6236" y="750"/>
                  </a:cubicBezTo>
                  <a:cubicBezTo>
                    <a:pt x="6236" y="332"/>
                    <a:pt x="5987" y="19"/>
                    <a:pt x="5530" y="19"/>
                  </a:cubicBezTo>
                  <a:close/>
                  <a:moveTo>
                    <a:pt x="5530" y="1157"/>
                  </a:moveTo>
                  <a:cubicBezTo>
                    <a:pt x="5311" y="1157"/>
                    <a:pt x="5200" y="987"/>
                    <a:pt x="5200" y="750"/>
                  </a:cubicBezTo>
                  <a:cubicBezTo>
                    <a:pt x="5200" y="511"/>
                    <a:pt x="5311" y="343"/>
                    <a:pt x="5530" y="343"/>
                  </a:cubicBezTo>
                  <a:cubicBezTo>
                    <a:pt x="5750" y="343"/>
                    <a:pt x="5860" y="513"/>
                    <a:pt x="5860" y="750"/>
                  </a:cubicBezTo>
                  <a:cubicBezTo>
                    <a:pt x="5860" y="987"/>
                    <a:pt x="5750" y="1157"/>
                    <a:pt x="5530" y="1157"/>
                  </a:cubicBezTo>
                  <a:close/>
                  <a:moveTo>
                    <a:pt x="0" y="3396"/>
                  </a:moveTo>
                  <a:close/>
                  <a:moveTo>
                    <a:pt x="152" y="1985"/>
                  </a:moveTo>
                  <a:lnTo>
                    <a:pt x="152" y="3396"/>
                  </a:lnTo>
                  <a:lnTo>
                    <a:pt x="519" y="3396"/>
                  </a:lnTo>
                  <a:lnTo>
                    <a:pt x="519" y="2309"/>
                  </a:lnTo>
                  <a:lnTo>
                    <a:pt x="1027" y="2309"/>
                  </a:lnTo>
                  <a:lnTo>
                    <a:pt x="1027" y="3396"/>
                  </a:lnTo>
                  <a:lnTo>
                    <a:pt x="1394" y="3396"/>
                  </a:lnTo>
                  <a:lnTo>
                    <a:pt x="1394" y="1985"/>
                  </a:lnTo>
                  <a:lnTo>
                    <a:pt x="152" y="1985"/>
                  </a:lnTo>
                  <a:close/>
                  <a:moveTo>
                    <a:pt x="1468" y="3396"/>
                  </a:moveTo>
                  <a:close/>
                  <a:moveTo>
                    <a:pt x="2264" y="1960"/>
                  </a:moveTo>
                  <a:cubicBezTo>
                    <a:pt x="1808" y="1960"/>
                    <a:pt x="1559" y="2272"/>
                    <a:pt x="1559" y="2691"/>
                  </a:cubicBezTo>
                  <a:cubicBezTo>
                    <a:pt x="1559" y="3109"/>
                    <a:pt x="1808" y="3422"/>
                    <a:pt x="2264" y="3422"/>
                  </a:cubicBezTo>
                  <a:cubicBezTo>
                    <a:pt x="2720" y="3422"/>
                    <a:pt x="2969" y="3109"/>
                    <a:pt x="2969" y="2691"/>
                  </a:cubicBezTo>
                  <a:cubicBezTo>
                    <a:pt x="2969" y="2272"/>
                    <a:pt x="2720" y="1960"/>
                    <a:pt x="2264" y="1960"/>
                  </a:cubicBezTo>
                  <a:close/>
                  <a:moveTo>
                    <a:pt x="2264" y="3098"/>
                  </a:moveTo>
                  <a:cubicBezTo>
                    <a:pt x="2045" y="3098"/>
                    <a:pt x="1934" y="2928"/>
                    <a:pt x="1934" y="2691"/>
                  </a:cubicBezTo>
                  <a:cubicBezTo>
                    <a:pt x="1934" y="2452"/>
                    <a:pt x="2045" y="2284"/>
                    <a:pt x="2264" y="2284"/>
                  </a:cubicBezTo>
                  <a:cubicBezTo>
                    <a:pt x="2483" y="2284"/>
                    <a:pt x="2594" y="2454"/>
                    <a:pt x="2594" y="2691"/>
                  </a:cubicBezTo>
                  <a:cubicBezTo>
                    <a:pt x="2594" y="2928"/>
                    <a:pt x="2483" y="3098"/>
                    <a:pt x="2264" y="3098"/>
                  </a:cubicBezTo>
                  <a:close/>
                  <a:moveTo>
                    <a:pt x="2980" y="3396"/>
                  </a:moveTo>
                  <a:close/>
                  <a:moveTo>
                    <a:pt x="4160" y="2641"/>
                  </a:moveTo>
                  <a:cubicBezTo>
                    <a:pt x="4239" y="2596"/>
                    <a:pt x="4298" y="2497"/>
                    <a:pt x="4298" y="2371"/>
                  </a:cubicBezTo>
                  <a:cubicBezTo>
                    <a:pt x="4298" y="2159"/>
                    <a:pt x="4146" y="1985"/>
                    <a:pt x="3824" y="1985"/>
                  </a:cubicBezTo>
                  <a:lnTo>
                    <a:pt x="3133" y="1985"/>
                  </a:lnTo>
                  <a:lnTo>
                    <a:pt x="3133" y="3396"/>
                  </a:lnTo>
                  <a:lnTo>
                    <a:pt x="3846" y="3396"/>
                  </a:lnTo>
                  <a:cubicBezTo>
                    <a:pt x="4186" y="3396"/>
                    <a:pt x="4336" y="3218"/>
                    <a:pt x="4336" y="2981"/>
                  </a:cubicBezTo>
                  <a:cubicBezTo>
                    <a:pt x="4336" y="2843"/>
                    <a:pt x="4245" y="2738"/>
                    <a:pt x="4160" y="2697"/>
                  </a:cubicBezTo>
                  <a:lnTo>
                    <a:pt x="4160" y="2641"/>
                  </a:lnTo>
                  <a:close/>
                  <a:moveTo>
                    <a:pt x="3500" y="2282"/>
                  </a:moveTo>
                  <a:lnTo>
                    <a:pt x="3771" y="2282"/>
                  </a:lnTo>
                  <a:cubicBezTo>
                    <a:pt x="3850" y="2282"/>
                    <a:pt x="3921" y="2311"/>
                    <a:pt x="3921" y="2404"/>
                  </a:cubicBezTo>
                  <a:cubicBezTo>
                    <a:pt x="3921" y="2497"/>
                    <a:pt x="3854" y="2525"/>
                    <a:pt x="3775" y="2525"/>
                  </a:cubicBezTo>
                  <a:lnTo>
                    <a:pt x="3500" y="2525"/>
                  </a:lnTo>
                  <a:lnTo>
                    <a:pt x="3500" y="2282"/>
                  </a:lnTo>
                  <a:close/>
                  <a:moveTo>
                    <a:pt x="3500" y="3094"/>
                  </a:moveTo>
                  <a:lnTo>
                    <a:pt x="3500" y="2821"/>
                  </a:lnTo>
                  <a:lnTo>
                    <a:pt x="3792" y="2821"/>
                  </a:lnTo>
                  <a:cubicBezTo>
                    <a:pt x="3885" y="2821"/>
                    <a:pt x="3958" y="2857"/>
                    <a:pt x="3958" y="2961"/>
                  </a:cubicBezTo>
                  <a:cubicBezTo>
                    <a:pt x="3958" y="3062"/>
                    <a:pt x="3871" y="3094"/>
                    <a:pt x="3786" y="3094"/>
                  </a:cubicBezTo>
                  <a:lnTo>
                    <a:pt x="3500" y="3094"/>
                  </a:lnTo>
                  <a:close/>
                  <a:moveTo>
                    <a:pt x="4360" y="3396"/>
                  </a:moveTo>
                  <a:close/>
                  <a:moveTo>
                    <a:pt x="5156" y="1960"/>
                  </a:moveTo>
                  <a:cubicBezTo>
                    <a:pt x="4700" y="1960"/>
                    <a:pt x="4451" y="2272"/>
                    <a:pt x="4451" y="2691"/>
                  </a:cubicBezTo>
                  <a:cubicBezTo>
                    <a:pt x="4451" y="3109"/>
                    <a:pt x="4700" y="3422"/>
                    <a:pt x="5156" y="3422"/>
                  </a:cubicBezTo>
                  <a:cubicBezTo>
                    <a:pt x="5612" y="3422"/>
                    <a:pt x="5861" y="3109"/>
                    <a:pt x="5861" y="2691"/>
                  </a:cubicBezTo>
                  <a:cubicBezTo>
                    <a:pt x="5861" y="2272"/>
                    <a:pt x="5612" y="1960"/>
                    <a:pt x="5156" y="1960"/>
                  </a:cubicBezTo>
                  <a:close/>
                  <a:moveTo>
                    <a:pt x="5156" y="3098"/>
                  </a:moveTo>
                  <a:cubicBezTo>
                    <a:pt x="4937" y="3098"/>
                    <a:pt x="4826" y="2928"/>
                    <a:pt x="4826" y="2691"/>
                  </a:cubicBezTo>
                  <a:cubicBezTo>
                    <a:pt x="4826" y="2452"/>
                    <a:pt x="4937" y="2284"/>
                    <a:pt x="5156" y="2284"/>
                  </a:cubicBezTo>
                  <a:cubicBezTo>
                    <a:pt x="5375" y="2284"/>
                    <a:pt x="5486" y="2454"/>
                    <a:pt x="5486" y="2691"/>
                  </a:cubicBezTo>
                  <a:cubicBezTo>
                    <a:pt x="5486" y="2928"/>
                    <a:pt x="5375" y="3098"/>
                    <a:pt x="5156" y="3098"/>
                  </a:cubicBezTo>
                  <a:close/>
                  <a:moveTo>
                    <a:pt x="5840" y="3396"/>
                  </a:moveTo>
                  <a:close/>
                  <a:moveTo>
                    <a:pt x="7069" y="3396"/>
                  </a:moveTo>
                  <a:lnTo>
                    <a:pt x="7069" y="3742"/>
                  </a:lnTo>
                  <a:lnTo>
                    <a:pt x="7424" y="3742"/>
                  </a:lnTo>
                  <a:lnTo>
                    <a:pt x="7424" y="3072"/>
                  </a:lnTo>
                  <a:lnTo>
                    <a:pt x="7225" y="3072"/>
                  </a:lnTo>
                  <a:lnTo>
                    <a:pt x="7225" y="1985"/>
                  </a:lnTo>
                  <a:lnTo>
                    <a:pt x="6182" y="1985"/>
                  </a:lnTo>
                  <a:lnTo>
                    <a:pt x="6182" y="2416"/>
                  </a:lnTo>
                  <a:cubicBezTo>
                    <a:pt x="6182" y="2724"/>
                    <a:pt x="6112" y="2938"/>
                    <a:pt x="6027" y="3072"/>
                  </a:cubicBezTo>
                  <a:lnTo>
                    <a:pt x="5881" y="3072"/>
                  </a:lnTo>
                  <a:lnTo>
                    <a:pt x="5881" y="3742"/>
                  </a:lnTo>
                  <a:lnTo>
                    <a:pt x="6237" y="3742"/>
                  </a:lnTo>
                  <a:lnTo>
                    <a:pt x="6237" y="3396"/>
                  </a:lnTo>
                  <a:lnTo>
                    <a:pt x="7069" y="3396"/>
                  </a:lnTo>
                  <a:close/>
                  <a:moveTo>
                    <a:pt x="6869" y="3072"/>
                  </a:moveTo>
                  <a:lnTo>
                    <a:pt x="6387" y="3072"/>
                  </a:lnTo>
                  <a:cubicBezTo>
                    <a:pt x="6468" y="2938"/>
                    <a:pt x="6511" y="2724"/>
                    <a:pt x="6511" y="2416"/>
                  </a:cubicBezTo>
                  <a:lnTo>
                    <a:pt x="6511" y="2309"/>
                  </a:lnTo>
                  <a:lnTo>
                    <a:pt x="6869" y="2309"/>
                  </a:lnTo>
                  <a:lnTo>
                    <a:pt x="6869" y="3072"/>
                  </a:lnTo>
                  <a:close/>
                  <a:moveTo>
                    <a:pt x="0" y="5124"/>
                  </a:moveTo>
                  <a:close/>
                  <a:moveTo>
                    <a:pt x="519" y="4038"/>
                  </a:moveTo>
                  <a:lnTo>
                    <a:pt x="1205" y="4038"/>
                  </a:lnTo>
                  <a:lnTo>
                    <a:pt x="1205" y="3714"/>
                  </a:lnTo>
                  <a:lnTo>
                    <a:pt x="152" y="3714"/>
                  </a:lnTo>
                  <a:lnTo>
                    <a:pt x="152" y="5124"/>
                  </a:lnTo>
                  <a:lnTo>
                    <a:pt x="519" y="5124"/>
                  </a:lnTo>
                  <a:lnTo>
                    <a:pt x="519" y="4038"/>
                  </a:lnTo>
                  <a:close/>
                  <a:moveTo>
                    <a:pt x="1180" y="5124"/>
                  </a:moveTo>
                  <a:close/>
                  <a:moveTo>
                    <a:pt x="1977" y="3688"/>
                  </a:moveTo>
                  <a:cubicBezTo>
                    <a:pt x="1520" y="3688"/>
                    <a:pt x="1271" y="4000"/>
                    <a:pt x="1271" y="4419"/>
                  </a:cubicBezTo>
                  <a:cubicBezTo>
                    <a:pt x="1271" y="4838"/>
                    <a:pt x="1520" y="5150"/>
                    <a:pt x="1977" y="5150"/>
                  </a:cubicBezTo>
                  <a:cubicBezTo>
                    <a:pt x="2433" y="5150"/>
                    <a:pt x="2682" y="4838"/>
                    <a:pt x="2682" y="4419"/>
                  </a:cubicBezTo>
                  <a:cubicBezTo>
                    <a:pt x="2682" y="4000"/>
                    <a:pt x="2433" y="3688"/>
                    <a:pt x="1977" y="3688"/>
                  </a:cubicBezTo>
                  <a:close/>
                  <a:moveTo>
                    <a:pt x="1977" y="4826"/>
                  </a:moveTo>
                  <a:cubicBezTo>
                    <a:pt x="1757" y="4826"/>
                    <a:pt x="1647" y="4656"/>
                    <a:pt x="1647" y="4419"/>
                  </a:cubicBezTo>
                  <a:cubicBezTo>
                    <a:pt x="1647" y="4180"/>
                    <a:pt x="1757" y="4012"/>
                    <a:pt x="1977" y="4012"/>
                  </a:cubicBezTo>
                  <a:cubicBezTo>
                    <a:pt x="2196" y="4012"/>
                    <a:pt x="2306" y="4182"/>
                    <a:pt x="2306" y="4419"/>
                  </a:cubicBezTo>
                  <a:cubicBezTo>
                    <a:pt x="2306" y="4656"/>
                    <a:pt x="2196" y="4826"/>
                    <a:pt x="1977" y="4826"/>
                  </a:cubicBezTo>
                  <a:close/>
                  <a:moveTo>
                    <a:pt x="2660" y="5124"/>
                  </a:moveTo>
                  <a:close/>
                  <a:moveTo>
                    <a:pt x="3889" y="5124"/>
                  </a:moveTo>
                  <a:lnTo>
                    <a:pt x="3889" y="5470"/>
                  </a:lnTo>
                  <a:lnTo>
                    <a:pt x="4245" y="5470"/>
                  </a:lnTo>
                  <a:lnTo>
                    <a:pt x="4245" y="4800"/>
                  </a:lnTo>
                  <a:lnTo>
                    <a:pt x="4045" y="4800"/>
                  </a:lnTo>
                  <a:lnTo>
                    <a:pt x="4045" y="3714"/>
                  </a:lnTo>
                  <a:lnTo>
                    <a:pt x="3002" y="3714"/>
                  </a:lnTo>
                  <a:lnTo>
                    <a:pt x="3002" y="4145"/>
                  </a:lnTo>
                  <a:cubicBezTo>
                    <a:pt x="3002" y="4453"/>
                    <a:pt x="2933" y="4666"/>
                    <a:pt x="2848" y="4800"/>
                  </a:cubicBezTo>
                  <a:lnTo>
                    <a:pt x="2702" y="4800"/>
                  </a:lnTo>
                  <a:lnTo>
                    <a:pt x="2702" y="5470"/>
                  </a:lnTo>
                  <a:lnTo>
                    <a:pt x="3057" y="5470"/>
                  </a:lnTo>
                  <a:lnTo>
                    <a:pt x="3057" y="5124"/>
                  </a:lnTo>
                  <a:lnTo>
                    <a:pt x="3889" y="5124"/>
                  </a:lnTo>
                  <a:close/>
                  <a:moveTo>
                    <a:pt x="3689" y="4800"/>
                  </a:moveTo>
                  <a:lnTo>
                    <a:pt x="3207" y="4800"/>
                  </a:lnTo>
                  <a:cubicBezTo>
                    <a:pt x="3288" y="4666"/>
                    <a:pt x="3332" y="4453"/>
                    <a:pt x="3332" y="4145"/>
                  </a:cubicBezTo>
                  <a:lnTo>
                    <a:pt x="3332" y="4038"/>
                  </a:lnTo>
                  <a:lnTo>
                    <a:pt x="3689" y="4038"/>
                  </a:lnTo>
                  <a:lnTo>
                    <a:pt x="3689" y="4800"/>
                  </a:lnTo>
                  <a:close/>
                  <a:moveTo>
                    <a:pt x="4211" y="5124"/>
                  </a:moveTo>
                  <a:close/>
                  <a:moveTo>
                    <a:pt x="5223" y="3714"/>
                  </a:moveTo>
                  <a:lnTo>
                    <a:pt x="4668" y="3714"/>
                  </a:lnTo>
                  <a:lnTo>
                    <a:pt x="4245" y="5124"/>
                  </a:lnTo>
                  <a:lnTo>
                    <a:pt x="4603" y="5124"/>
                  </a:lnTo>
                  <a:lnTo>
                    <a:pt x="4703" y="4759"/>
                  </a:lnTo>
                  <a:lnTo>
                    <a:pt x="5177" y="4759"/>
                  </a:lnTo>
                  <a:lnTo>
                    <a:pt x="5280" y="5124"/>
                  </a:lnTo>
                  <a:lnTo>
                    <a:pt x="5646" y="5124"/>
                  </a:lnTo>
                  <a:lnTo>
                    <a:pt x="5223" y="3714"/>
                  </a:lnTo>
                  <a:close/>
                  <a:moveTo>
                    <a:pt x="4897" y="4062"/>
                  </a:moveTo>
                  <a:lnTo>
                    <a:pt x="4984" y="4062"/>
                  </a:lnTo>
                  <a:lnTo>
                    <a:pt x="5096" y="4471"/>
                  </a:lnTo>
                  <a:lnTo>
                    <a:pt x="4782" y="4471"/>
                  </a:lnTo>
                  <a:lnTo>
                    <a:pt x="4897" y="40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8"/>
            <p:cNvSpPr>
              <a:spLocks noEditPoints="1"/>
            </p:cNvSpPr>
            <p:nvPr/>
          </p:nvSpPr>
          <p:spPr bwMode="auto">
            <a:xfrm>
              <a:off x="5365750" y="8791575"/>
              <a:ext cx="5340350" cy="1120775"/>
            </a:xfrm>
            <a:custGeom>
              <a:avLst/>
              <a:gdLst>
                <a:gd name="T0" fmla="*/ 800 w 14823"/>
                <a:gd name="T1" fmla="*/ 217 h 3108"/>
                <a:gd name="T2" fmla="*/ 1069 w 14823"/>
                <a:gd name="T3" fmla="*/ 1078 h 3108"/>
                <a:gd name="T4" fmla="*/ 1658 w 14823"/>
                <a:gd name="T5" fmla="*/ 0 h 3108"/>
                <a:gd name="T6" fmla="*/ 1658 w 14823"/>
                <a:gd name="T7" fmla="*/ 900 h 3108"/>
                <a:gd name="T8" fmla="*/ 2516 w 14823"/>
                <a:gd name="T9" fmla="*/ 214 h 3108"/>
                <a:gd name="T10" fmla="*/ 3065 w 14823"/>
                <a:gd name="T11" fmla="*/ 20 h 3108"/>
                <a:gd name="T12" fmla="*/ 3359 w 14823"/>
                <a:gd name="T13" fmla="*/ 698 h 3108"/>
                <a:gd name="T14" fmla="*/ 3359 w 14823"/>
                <a:gd name="T15" fmla="*/ 504 h 3108"/>
                <a:gd name="T16" fmla="*/ 3359 w 14823"/>
                <a:gd name="T17" fmla="*/ 504 h 3108"/>
                <a:gd name="T18" fmla="*/ 4781 w 14823"/>
                <a:gd name="T19" fmla="*/ 439 h 3108"/>
                <a:gd name="T20" fmla="*/ 4123 w 14823"/>
                <a:gd name="T21" fmla="*/ 20 h 3108"/>
                <a:gd name="T22" fmla="*/ 4913 w 14823"/>
                <a:gd name="T23" fmla="*/ 1078 h 3108"/>
                <a:gd name="T24" fmla="*/ 5036 w 14823"/>
                <a:gd name="T25" fmla="*/ 20 h 3108"/>
                <a:gd name="T26" fmla="*/ 5256 w 14823"/>
                <a:gd name="T27" fmla="*/ 418 h 3108"/>
                <a:gd name="T28" fmla="*/ 5494 w 14823"/>
                <a:gd name="T29" fmla="*/ 884 h 3108"/>
                <a:gd name="T30" fmla="*/ 6311 w 14823"/>
                <a:gd name="T31" fmla="*/ 1078 h 3108"/>
                <a:gd name="T32" fmla="*/ 6947 w 14823"/>
                <a:gd name="T33" fmla="*/ 20 h 3108"/>
                <a:gd name="T34" fmla="*/ 6024 w 14823"/>
                <a:gd name="T35" fmla="*/ 20 h 3108"/>
                <a:gd name="T36" fmla="*/ 7347 w 14823"/>
                <a:gd name="T37" fmla="*/ 214 h 3108"/>
                <a:gd name="T38" fmla="*/ 7897 w 14823"/>
                <a:gd name="T39" fmla="*/ 20 h 3108"/>
                <a:gd name="T40" fmla="*/ 8627 w 14823"/>
                <a:gd name="T41" fmla="*/ 439 h 3108"/>
                <a:gd name="T42" fmla="*/ 7969 w 14823"/>
                <a:gd name="T43" fmla="*/ 20 h 3108"/>
                <a:gd name="T44" fmla="*/ 8759 w 14823"/>
                <a:gd name="T45" fmla="*/ 1078 h 3108"/>
                <a:gd name="T46" fmla="*/ 9202 w 14823"/>
                <a:gd name="T47" fmla="*/ 217 h 3108"/>
                <a:gd name="T48" fmla="*/ 8993 w 14823"/>
                <a:gd name="T49" fmla="*/ 20 h 3108"/>
                <a:gd name="T50" fmla="*/ 10159 w 14823"/>
                <a:gd name="T51" fmla="*/ 884 h 3108"/>
                <a:gd name="T52" fmla="*/ 10159 w 14823"/>
                <a:gd name="T53" fmla="*/ 884 h 3108"/>
                <a:gd name="T54" fmla="*/ 10159 w 14823"/>
                <a:gd name="T55" fmla="*/ 20 h 3108"/>
                <a:gd name="T56" fmla="*/ 11594 w 14823"/>
                <a:gd name="T57" fmla="*/ 740 h 3108"/>
                <a:gd name="T58" fmla="*/ 11813 w 14823"/>
                <a:gd name="T59" fmla="*/ 328 h 3108"/>
                <a:gd name="T60" fmla="*/ 11594 w 14823"/>
                <a:gd name="T61" fmla="*/ 740 h 3108"/>
                <a:gd name="T62" fmla="*/ 12417 w 14823"/>
                <a:gd name="T63" fmla="*/ 633 h 3108"/>
                <a:gd name="T64" fmla="*/ 12610 w 14823"/>
                <a:gd name="T65" fmla="*/ 20 h 3108"/>
                <a:gd name="T66" fmla="*/ 11944 w 14823"/>
                <a:gd name="T67" fmla="*/ 1078 h 3108"/>
                <a:gd name="T68" fmla="*/ 13608 w 14823"/>
                <a:gd name="T69" fmla="*/ 323 h 3108"/>
                <a:gd name="T70" fmla="*/ 13556 w 14823"/>
                <a:gd name="T71" fmla="*/ 20 h 3108"/>
                <a:gd name="T72" fmla="*/ 13901 w 14823"/>
                <a:gd name="T73" fmla="*/ 1078 h 3108"/>
                <a:gd name="T74" fmla="*/ 14245 w 14823"/>
                <a:gd name="T75" fmla="*/ 439 h 3108"/>
                <a:gd name="T76" fmla="*/ 14024 w 14823"/>
                <a:gd name="T77" fmla="*/ 1078 h 3108"/>
                <a:gd name="T78" fmla="*/ 903 w 14823"/>
                <a:gd name="T79" fmla="*/ 2031 h 3108"/>
                <a:gd name="T80" fmla="*/ 574 w 14823"/>
                <a:gd name="T81" fmla="*/ 3088 h 3108"/>
                <a:gd name="T82" fmla="*/ 1432 w 14823"/>
                <a:gd name="T83" fmla="*/ 2011 h 3108"/>
                <a:gd name="T84" fmla="*/ 1432 w 14823"/>
                <a:gd name="T85" fmla="*/ 2911 h 3108"/>
                <a:gd name="T86" fmla="*/ 1946 w 14823"/>
                <a:gd name="T87" fmla="*/ 3088 h 3108"/>
                <a:gd name="T88" fmla="*/ 2069 w 14823"/>
                <a:gd name="T89" fmla="*/ 3088 h 3108"/>
                <a:gd name="T90" fmla="*/ 2290 w 14823"/>
                <a:gd name="T91" fmla="*/ 2450 h 3108"/>
                <a:gd name="T92" fmla="*/ 2290 w 14823"/>
                <a:gd name="T93" fmla="*/ 2450 h 3108"/>
                <a:gd name="T94" fmla="*/ 2546 w 14823"/>
                <a:gd name="T95" fmla="*/ 2900 h 3108"/>
                <a:gd name="T96" fmla="*/ 3649 w 14823"/>
                <a:gd name="T97" fmla="*/ 2031 h 3108"/>
                <a:gd name="T98" fmla="*/ 3677 w 14823"/>
                <a:gd name="T99" fmla="*/ 2803 h 3108"/>
                <a:gd name="T100" fmla="*/ 3331 w 14823"/>
                <a:gd name="T101" fmla="*/ 2610 h 3108"/>
                <a:gd name="T102" fmla="*/ 4283 w 14823"/>
                <a:gd name="T103" fmla="*/ 3088 h 3108"/>
                <a:gd name="T104" fmla="*/ 4062 w 14823"/>
                <a:gd name="T105" fmla="*/ 2031 h 3108"/>
                <a:gd name="T106" fmla="*/ 4514 w 14823"/>
                <a:gd name="T107" fmla="*/ 2515 h 3108"/>
                <a:gd name="T108" fmla="*/ 6219 w 14823"/>
                <a:gd name="T109" fmla="*/ 3088 h 3108"/>
                <a:gd name="T110" fmla="*/ 5455 w 14823"/>
                <a:gd name="T111" fmla="*/ 2583 h 3108"/>
                <a:gd name="T112" fmla="*/ 5881 w 14823"/>
                <a:gd name="T113" fmla="*/ 2737 h 3108"/>
                <a:gd name="T114" fmla="*/ 5047 w 14823"/>
                <a:gd name="T115" fmla="*/ 3088 h 3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823" h="3108">
                  <a:moveTo>
                    <a:pt x="123" y="20"/>
                  </a:moveTo>
                  <a:lnTo>
                    <a:pt x="123" y="1078"/>
                  </a:lnTo>
                  <a:lnTo>
                    <a:pt x="344" y="1078"/>
                  </a:lnTo>
                  <a:lnTo>
                    <a:pt x="344" y="217"/>
                  </a:lnTo>
                  <a:lnTo>
                    <a:pt x="800" y="217"/>
                  </a:lnTo>
                  <a:lnTo>
                    <a:pt x="800" y="1078"/>
                  </a:lnTo>
                  <a:lnTo>
                    <a:pt x="1021" y="1078"/>
                  </a:lnTo>
                  <a:lnTo>
                    <a:pt x="1021" y="20"/>
                  </a:lnTo>
                  <a:lnTo>
                    <a:pt x="123" y="20"/>
                  </a:lnTo>
                  <a:close/>
                  <a:moveTo>
                    <a:pt x="1069" y="1078"/>
                  </a:moveTo>
                  <a:close/>
                  <a:moveTo>
                    <a:pt x="1658" y="0"/>
                  </a:moveTo>
                  <a:cubicBezTo>
                    <a:pt x="1321" y="0"/>
                    <a:pt x="1142" y="238"/>
                    <a:pt x="1142" y="549"/>
                  </a:cubicBezTo>
                  <a:cubicBezTo>
                    <a:pt x="1142" y="860"/>
                    <a:pt x="1321" y="1097"/>
                    <a:pt x="1658" y="1097"/>
                  </a:cubicBezTo>
                  <a:cubicBezTo>
                    <a:pt x="1994" y="1097"/>
                    <a:pt x="2173" y="860"/>
                    <a:pt x="2173" y="549"/>
                  </a:cubicBezTo>
                  <a:cubicBezTo>
                    <a:pt x="2173" y="238"/>
                    <a:pt x="1994" y="0"/>
                    <a:pt x="1658" y="0"/>
                  </a:cubicBezTo>
                  <a:close/>
                  <a:moveTo>
                    <a:pt x="1658" y="900"/>
                  </a:moveTo>
                  <a:cubicBezTo>
                    <a:pt x="1462" y="900"/>
                    <a:pt x="1369" y="744"/>
                    <a:pt x="1369" y="549"/>
                  </a:cubicBezTo>
                  <a:cubicBezTo>
                    <a:pt x="1369" y="353"/>
                    <a:pt x="1462" y="198"/>
                    <a:pt x="1658" y="198"/>
                  </a:cubicBezTo>
                  <a:cubicBezTo>
                    <a:pt x="1856" y="198"/>
                    <a:pt x="1946" y="353"/>
                    <a:pt x="1946" y="549"/>
                  </a:cubicBezTo>
                  <a:cubicBezTo>
                    <a:pt x="1946" y="744"/>
                    <a:pt x="1856" y="900"/>
                    <a:pt x="1658" y="900"/>
                  </a:cubicBezTo>
                  <a:close/>
                  <a:moveTo>
                    <a:pt x="2163" y="1078"/>
                  </a:moveTo>
                  <a:close/>
                  <a:moveTo>
                    <a:pt x="3065" y="20"/>
                  </a:moveTo>
                  <a:lnTo>
                    <a:pt x="2187" y="20"/>
                  </a:lnTo>
                  <a:lnTo>
                    <a:pt x="2187" y="214"/>
                  </a:lnTo>
                  <a:lnTo>
                    <a:pt x="2516" y="214"/>
                  </a:lnTo>
                  <a:lnTo>
                    <a:pt x="2516" y="1078"/>
                  </a:lnTo>
                  <a:lnTo>
                    <a:pt x="2736" y="1078"/>
                  </a:lnTo>
                  <a:lnTo>
                    <a:pt x="2736" y="214"/>
                  </a:lnTo>
                  <a:lnTo>
                    <a:pt x="3065" y="214"/>
                  </a:lnTo>
                  <a:lnTo>
                    <a:pt x="3065" y="20"/>
                  </a:lnTo>
                  <a:close/>
                  <a:moveTo>
                    <a:pt x="3015" y="1078"/>
                  </a:moveTo>
                  <a:close/>
                  <a:moveTo>
                    <a:pt x="3138" y="20"/>
                  </a:moveTo>
                  <a:lnTo>
                    <a:pt x="3138" y="1078"/>
                  </a:lnTo>
                  <a:lnTo>
                    <a:pt x="3359" y="1078"/>
                  </a:lnTo>
                  <a:lnTo>
                    <a:pt x="3359" y="698"/>
                  </a:lnTo>
                  <a:lnTo>
                    <a:pt x="3621" y="698"/>
                  </a:lnTo>
                  <a:cubicBezTo>
                    <a:pt x="3864" y="698"/>
                    <a:pt x="4003" y="571"/>
                    <a:pt x="4003" y="356"/>
                  </a:cubicBezTo>
                  <a:cubicBezTo>
                    <a:pt x="4003" y="144"/>
                    <a:pt x="3864" y="20"/>
                    <a:pt x="3621" y="20"/>
                  </a:cubicBezTo>
                  <a:lnTo>
                    <a:pt x="3138" y="20"/>
                  </a:lnTo>
                  <a:close/>
                  <a:moveTo>
                    <a:pt x="3359" y="504"/>
                  </a:moveTo>
                  <a:lnTo>
                    <a:pt x="3359" y="214"/>
                  </a:lnTo>
                  <a:lnTo>
                    <a:pt x="3590" y="214"/>
                  </a:lnTo>
                  <a:cubicBezTo>
                    <a:pt x="3726" y="214"/>
                    <a:pt x="3776" y="264"/>
                    <a:pt x="3776" y="359"/>
                  </a:cubicBezTo>
                  <a:cubicBezTo>
                    <a:pt x="3776" y="452"/>
                    <a:pt x="3726" y="504"/>
                    <a:pt x="3590" y="504"/>
                  </a:cubicBezTo>
                  <a:lnTo>
                    <a:pt x="3359" y="504"/>
                  </a:lnTo>
                  <a:close/>
                  <a:moveTo>
                    <a:pt x="4000" y="1078"/>
                  </a:moveTo>
                  <a:close/>
                  <a:moveTo>
                    <a:pt x="4344" y="881"/>
                  </a:moveTo>
                  <a:lnTo>
                    <a:pt x="4344" y="632"/>
                  </a:lnTo>
                  <a:lnTo>
                    <a:pt x="4781" y="632"/>
                  </a:lnTo>
                  <a:lnTo>
                    <a:pt x="4781" y="439"/>
                  </a:lnTo>
                  <a:lnTo>
                    <a:pt x="4344" y="439"/>
                  </a:lnTo>
                  <a:lnTo>
                    <a:pt x="4344" y="217"/>
                  </a:lnTo>
                  <a:lnTo>
                    <a:pt x="4905" y="217"/>
                  </a:lnTo>
                  <a:lnTo>
                    <a:pt x="4905" y="20"/>
                  </a:lnTo>
                  <a:lnTo>
                    <a:pt x="4123" y="20"/>
                  </a:lnTo>
                  <a:lnTo>
                    <a:pt x="4123" y="1078"/>
                  </a:lnTo>
                  <a:lnTo>
                    <a:pt x="4922" y="1078"/>
                  </a:lnTo>
                  <a:lnTo>
                    <a:pt x="4922" y="881"/>
                  </a:lnTo>
                  <a:lnTo>
                    <a:pt x="4344" y="881"/>
                  </a:lnTo>
                  <a:close/>
                  <a:moveTo>
                    <a:pt x="4913" y="1078"/>
                  </a:moveTo>
                  <a:close/>
                  <a:moveTo>
                    <a:pt x="5256" y="418"/>
                  </a:moveTo>
                  <a:lnTo>
                    <a:pt x="5256" y="217"/>
                  </a:lnTo>
                  <a:lnTo>
                    <a:pt x="5811" y="217"/>
                  </a:lnTo>
                  <a:lnTo>
                    <a:pt x="5811" y="20"/>
                  </a:lnTo>
                  <a:lnTo>
                    <a:pt x="5036" y="20"/>
                  </a:lnTo>
                  <a:lnTo>
                    <a:pt x="5036" y="1078"/>
                  </a:lnTo>
                  <a:lnTo>
                    <a:pt x="5535" y="1078"/>
                  </a:lnTo>
                  <a:cubicBezTo>
                    <a:pt x="5771" y="1078"/>
                    <a:pt x="5904" y="953"/>
                    <a:pt x="5904" y="747"/>
                  </a:cubicBezTo>
                  <a:cubicBezTo>
                    <a:pt x="5904" y="541"/>
                    <a:pt x="5771" y="418"/>
                    <a:pt x="5535" y="418"/>
                  </a:cubicBezTo>
                  <a:lnTo>
                    <a:pt x="5256" y="418"/>
                  </a:lnTo>
                  <a:close/>
                  <a:moveTo>
                    <a:pt x="5256" y="884"/>
                  </a:moveTo>
                  <a:lnTo>
                    <a:pt x="5256" y="604"/>
                  </a:lnTo>
                  <a:lnTo>
                    <a:pt x="5494" y="604"/>
                  </a:lnTo>
                  <a:cubicBezTo>
                    <a:pt x="5630" y="604"/>
                    <a:pt x="5677" y="654"/>
                    <a:pt x="5677" y="744"/>
                  </a:cubicBezTo>
                  <a:cubicBezTo>
                    <a:pt x="5677" y="838"/>
                    <a:pt x="5630" y="884"/>
                    <a:pt x="5494" y="884"/>
                  </a:cubicBezTo>
                  <a:lnTo>
                    <a:pt x="5256" y="884"/>
                  </a:lnTo>
                  <a:close/>
                  <a:moveTo>
                    <a:pt x="5901" y="1078"/>
                  </a:moveTo>
                  <a:close/>
                  <a:moveTo>
                    <a:pt x="6024" y="20"/>
                  </a:moveTo>
                  <a:lnTo>
                    <a:pt x="6024" y="1078"/>
                  </a:lnTo>
                  <a:lnTo>
                    <a:pt x="6311" y="1078"/>
                  </a:lnTo>
                  <a:lnTo>
                    <a:pt x="6701" y="323"/>
                  </a:lnTo>
                  <a:lnTo>
                    <a:pt x="6739" y="323"/>
                  </a:lnTo>
                  <a:lnTo>
                    <a:pt x="6739" y="1078"/>
                  </a:lnTo>
                  <a:lnTo>
                    <a:pt x="6947" y="1078"/>
                  </a:lnTo>
                  <a:lnTo>
                    <a:pt x="6947" y="20"/>
                  </a:lnTo>
                  <a:lnTo>
                    <a:pt x="6649" y="20"/>
                  </a:lnTo>
                  <a:lnTo>
                    <a:pt x="6268" y="758"/>
                  </a:lnTo>
                  <a:lnTo>
                    <a:pt x="6230" y="758"/>
                  </a:lnTo>
                  <a:lnTo>
                    <a:pt x="6230" y="20"/>
                  </a:lnTo>
                  <a:lnTo>
                    <a:pt x="6024" y="20"/>
                  </a:lnTo>
                  <a:close/>
                  <a:moveTo>
                    <a:pt x="6994" y="1078"/>
                  </a:moveTo>
                  <a:close/>
                  <a:moveTo>
                    <a:pt x="7897" y="20"/>
                  </a:moveTo>
                  <a:lnTo>
                    <a:pt x="7018" y="20"/>
                  </a:lnTo>
                  <a:lnTo>
                    <a:pt x="7018" y="214"/>
                  </a:lnTo>
                  <a:lnTo>
                    <a:pt x="7347" y="214"/>
                  </a:lnTo>
                  <a:lnTo>
                    <a:pt x="7347" y="1078"/>
                  </a:lnTo>
                  <a:lnTo>
                    <a:pt x="7568" y="1078"/>
                  </a:lnTo>
                  <a:lnTo>
                    <a:pt x="7568" y="214"/>
                  </a:lnTo>
                  <a:lnTo>
                    <a:pt x="7897" y="214"/>
                  </a:lnTo>
                  <a:lnTo>
                    <a:pt x="7897" y="20"/>
                  </a:lnTo>
                  <a:close/>
                  <a:moveTo>
                    <a:pt x="7846" y="1078"/>
                  </a:moveTo>
                  <a:close/>
                  <a:moveTo>
                    <a:pt x="8190" y="881"/>
                  </a:moveTo>
                  <a:lnTo>
                    <a:pt x="8190" y="632"/>
                  </a:lnTo>
                  <a:lnTo>
                    <a:pt x="8627" y="632"/>
                  </a:lnTo>
                  <a:lnTo>
                    <a:pt x="8627" y="439"/>
                  </a:lnTo>
                  <a:lnTo>
                    <a:pt x="8190" y="439"/>
                  </a:lnTo>
                  <a:lnTo>
                    <a:pt x="8190" y="217"/>
                  </a:lnTo>
                  <a:lnTo>
                    <a:pt x="8752" y="217"/>
                  </a:lnTo>
                  <a:lnTo>
                    <a:pt x="8752" y="20"/>
                  </a:lnTo>
                  <a:lnTo>
                    <a:pt x="7969" y="20"/>
                  </a:lnTo>
                  <a:lnTo>
                    <a:pt x="7969" y="1078"/>
                  </a:lnTo>
                  <a:lnTo>
                    <a:pt x="8768" y="1078"/>
                  </a:lnTo>
                  <a:lnTo>
                    <a:pt x="8768" y="881"/>
                  </a:lnTo>
                  <a:lnTo>
                    <a:pt x="8190" y="881"/>
                  </a:lnTo>
                  <a:close/>
                  <a:moveTo>
                    <a:pt x="8759" y="1078"/>
                  </a:moveTo>
                  <a:close/>
                  <a:moveTo>
                    <a:pt x="8790" y="861"/>
                  </a:moveTo>
                  <a:lnTo>
                    <a:pt x="8790" y="1078"/>
                  </a:lnTo>
                  <a:lnTo>
                    <a:pt x="8829" y="1078"/>
                  </a:lnTo>
                  <a:cubicBezTo>
                    <a:pt x="9082" y="1078"/>
                    <a:pt x="9202" y="993"/>
                    <a:pt x="9202" y="503"/>
                  </a:cubicBezTo>
                  <a:lnTo>
                    <a:pt x="9202" y="217"/>
                  </a:lnTo>
                  <a:lnTo>
                    <a:pt x="9546" y="217"/>
                  </a:lnTo>
                  <a:lnTo>
                    <a:pt x="9546" y="1078"/>
                  </a:lnTo>
                  <a:lnTo>
                    <a:pt x="9768" y="1078"/>
                  </a:lnTo>
                  <a:lnTo>
                    <a:pt x="9768" y="20"/>
                  </a:lnTo>
                  <a:lnTo>
                    <a:pt x="8993" y="20"/>
                  </a:lnTo>
                  <a:lnTo>
                    <a:pt x="8993" y="488"/>
                  </a:lnTo>
                  <a:cubicBezTo>
                    <a:pt x="8993" y="827"/>
                    <a:pt x="8944" y="861"/>
                    <a:pt x="8827" y="861"/>
                  </a:cubicBezTo>
                  <a:lnTo>
                    <a:pt x="8790" y="861"/>
                  </a:lnTo>
                  <a:close/>
                  <a:moveTo>
                    <a:pt x="9815" y="1078"/>
                  </a:moveTo>
                  <a:close/>
                  <a:moveTo>
                    <a:pt x="10159" y="884"/>
                  </a:moveTo>
                  <a:lnTo>
                    <a:pt x="10159" y="572"/>
                  </a:lnTo>
                  <a:lnTo>
                    <a:pt x="10378" y="572"/>
                  </a:lnTo>
                  <a:cubicBezTo>
                    <a:pt x="10526" y="572"/>
                    <a:pt x="10579" y="626"/>
                    <a:pt x="10579" y="726"/>
                  </a:cubicBezTo>
                  <a:cubicBezTo>
                    <a:pt x="10579" y="827"/>
                    <a:pt x="10526" y="884"/>
                    <a:pt x="10378" y="884"/>
                  </a:cubicBezTo>
                  <a:lnTo>
                    <a:pt x="10159" y="884"/>
                  </a:lnTo>
                  <a:close/>
                  <a:moveTo>
                    <a:pt x="10415" y="1078"/>
                  </a:moveTo>
                  <a:cubicBezTo>
                    <a:pt x="10664" y="1078"/>
                    <a:pt x="10806" y="947"/>
                    <a:pt x="10806" y="726"/>
                  </a:cubicBezTo>
                  <a:cubicBezTo>
                    <a:pt x="10806" y="509"/>
                    <a:pt x="10664" y="378"/>
                    <a:pt x="10415" y="378"/>
                  </a:cubicBezTo>
                  <a:lnTo>
                    <a:pt x="10159" y="378"/>
                  </a:lnTo>
                  <a:lnTo>
                    <a:pt x="10159" y="20"/>
                  </a:lnTo>
                  <a:lnTo>
                    <a:pt x="9938" y="20"/>
                  </a:lnTo>
                  <a:lnTo>
                    <a:pt x="9938" y="1078"/>
                  </a:lnTo>
                  <a:lnTo>
                    <a:pt x="10415" y="1078"/>
                  </a:lnTo>
                  <a:close/>
                  <a:moveTo>
                    <a:pt x="10803" y="1078"/>
                  </a:moveTo>
                  <a:close/>
                  <a:moveTo>
                    <a:pt x="11594" y="740"/>
                  </a:moveTo>
                  <a:cubicBezTo>
                    <a:pt x="11572" y="841"/>
                    <a:pt x="11496" y="900"/>
                    <a:pt x="11382" y="900"/>
                  </a:cubicBezTo>
                  <a:cubicBezTo>
                    <a:pt x="11193" y="900"/>
                    <a:pt x="11102" y="744"/>
                    <a:pt x="11102" y="549"/>
                  </a:cubicBezTo>
                  <a:cubicBezTo>
                    <a:pt x="11102" y="353"/>
                    <a:pt x="11193" y="198"/>
                    <a:pt x="11382" y="198"/>
                  </a:cubicBezTo>
                  <a:cubicBezTo>
                    <a:pt x="11490" y="198"/>
                    <a:pt x="11557" y="241"/>
                    <a:pt x="11582" y="328"/>
                  </a:cubicBezTo>
                  <a:lnTo>
                    <a:pt x="11813" y="328"/>
                  </a:lnTo>
                  <a:cubicBezTo>
                    <a:pt x="11778" y="134"/>
                    <a:pt x="11616" y="0"/>
                    <a:pt x="11382" y="0"/>
                  </a:cubicBezTo>
                  <a:cubicBezTo>
                    <a:pt x="11061" y="0"/>
                    <a:pt x="10876" y="224"/>
                    <a:pt x="10876" y="549"/>
                  </a:cubicBezTo>
                  <a:cubicBezTo>
                    <a:pt x="10876" y="873"/>
                    <a:pt x="11059" y="1097"/>
                    <a:pt x="11382" y="1097"/>
                  </a:cubicBezTo>
                  <a:cubicBezTo>
                    <a:pt x="11630" y="1097"/>
                    <a:pt x="11793" y="950"/>
                    <a:pt x="11824" y="740"/>
                  </a:cubicBezTo>
                  <a:lnTo>
                    <a:pt x="11594" y="740"/>
                  </a:lnTo>
                  <a:close/>
                  <a:moveTo>
                    <a:pt x="11821" y="1078"/>
                  </a:moveTo>
                  <a:close/>
                  <a:moveTo>
                    <a:pt x="11944" y="1078"/>
                  </a:moveTo>
                  <a:lnTo>
                    <a:pt x="12165" y="1078"/>
                  </a:lnTo>
                  <a:lnTo>
                    <a:pt x="12165" y="633"/>
                  </a:lnTo>
                  <a:lnTo>
                    <a:pt x="12417" y="633"/>
                  </a:lnTo>
                  <a:lnTo>
                    <a:pt x="12623" y="1078"/>
                  </a:lnTo>
                  <a:lnTo>
                    <a:pt x="12851" y="1078"/>
                  </a:lnTo>
                  <a:lnTo>
                    <a:pt x="12601" y="534"/>
                  </a:lnTo>
                  <a:lnTo>
                    <a:pt x="12838" y="20"/>
                  </a:lnTo>
                  <a:lnTo>
                    <a:pt x="12610" y="20"/>
                  </a:lnTo>
                  <a:lnTo>
                    <a:pt x="12415" y="433"/>
                  </a:lnTo>
                  <a:lnTo>
                    <a:pt x="12165" y="433"/>
                  </a:lnTo>
                  <a:lnTo>
                    <a:pt x="12165" y="20"/>
                  </a:lnTo>
                  <a:lnTo>
                    <a:pt x="11944" y="20"/>
                  </a:lnTo>
                  <a:lnTo>
                    <a:pt x="11944" y="1078"/>
                  </a:lnTo>
                  <a:close/>
                  <a:moveTo>
                    <a:pt x="12808" y="1078"/>
                  </a:moveTo>
                  <a:close/>
                  <a:moveTo>
                    <a:pt x="12931" y="20"/>
                  </a:moveTo>
                  <a:lnTo>
                    <a:pt x="12931" y="1078"/>
                  </a:lnTo>
                  <a:lnTo>
                    <a:pt x="13218" y="1078"/>
                  </a:lnTo>
                  <a:lnTo>
                    <a:pt x="13608" y="323"/>
                  </a:lnTo>
                  <a:lnTo>
                    <a:pt x="13646" y="323"/>
                  </a:lnTo>
                  <a:lnTo>
                    <a:pt x="13646" y="1078"/>
                  </a:lnTo>
                  <a:lnTo>
                    <a:pt x="13854" y="1078"/>
                  </a:lnTo>
                  <a:lnTo>
                    <a:pt x="13854" y="20"/>
                  </a:lnTo>
                  <a:lnTo>
                    <a:pt x="13556" y="20"/>
                  </a:lnTo>
                  <a:lnTo>
                    <a:pt x="13175" y="758"/>
                  </a:lnTo>
                  <a:lnTo>
                    <a:pt x="13137" y="758"/>
                  </a:lnTo>
                  <a:lnTo>
                    <a:pt x="13137" y="20"/>
                  </a:lnTo>
                  <a:lnTo>
                    <a:pt x="12931" y="20"/>
                  </a:lnTo>
                  <a:close/>
                  <a:moveTo>
                    <a:pt x="13901" y="1078"/>
                  </a:moveTo>
                  <a:close/>
                  <a:moveTo>
                    <a:pt x="14245" y="881"/>
                  </a:moveTo>
                  <a:lnTo>
                    <a:pt x="14245" y="632"/>
                  </a:lnTo>
                  <a:lnTo>
                    <a:pt x="14682" y="632"/>
                  </a:lnTo>
                  <a:lnTo>
                    <a:pt x="14682" y="439"/>
                  </a:lnTo>
                  <a:lnTo>
                    <a:pt x="14245" y="439"/>
                  </a:lnTo>
                  <a:lnTo>
                    <a:pt x="14245" y="217"/>
                  </a:lnTo>
                  <a:lnTo>
                    <a:pt x="14807" y="217"/>
                  </a:lnTo>
                  <a:lnTo>
                    <a:pt x="14807" y="20"/>
                  </a:lnTo>
                  <a:lnTo>
                    <a:pt x="14024" y="20"/>
                  </a:lnTo>
                  <a:lnTo>
                    <a:pt x="14024" y="1078"/>
                  </a:lnTo>
                  <a:lnTo>
                    <a:pt x="14823" y="1078"/>
                  </a:lnTo>
                  <a:lnTo>
                    <a:pt x="14823" y="881"/>
                  </a:lnTo>
                  <a:lnTo>
                    <a:pt x="14245" y="881"/>
                  </a:lnTo>
                  <a:close/>
                  <a:moveTo>
                    <a:pt x="0" y="3088"/>
                  </a:moveTo>
                  <a:close/>
                  <a:moveTo>
                    <a:pt x="903" y="2031"/>
                  </a:moveTo>
                  <a:lnTo>
                    <a:pt x="24" y="2031"/>
                  </a:lnTo>
                  <a:lnTo>
                    <a:pt x="24" y="2225"/>
                  </a:lnTo>
                  <a:lnTo>
                    <a:pt x="353" y="2225"/>
                  </a:lnTo>
                  <a:lnTo>
                    <a:pt x="353" y="3088"/>
                  </a:lnTo>
                  <a:lnTo>
                    <a:pt x="574" y="3088"/>
                  </a:lnTo>
                  <a:lnTo>
                    <a:pt x="574" y="2225"/>
                  </a:lnTo>
                  <a:lnTo>
                    <a:pt x="903" y="2225"/>
                  </a:lnTo>
                  <a:lnTo>
                    <a:pt x="903" y="2031"/>
                  </a:lnTo>
                  <a:close/>
                  <a:moveTo>
                    <a:pt x="844" y="3088"/>
                  </a:moveTo>
                  <a:close/>
                  <a:moveTo>
                    <a:pt x="1432" y="2011"/>
                  </a:moveTo>
                  <a:cubicBezTo>
                    <a:pt x="1096" y="2011"/>
                    <a:pt x="916" y="2248"/>
                    <a:pt x="916" y="2560"/>
                  </a:cubicBezTo>
                  <a:cubicBezTo>
                    <a:pt x="916" y="2871"/>
                    <a:pt x="1096" y="3108"/>
                    <a:pt x="1432" y="3108"/>
                  </a:cubicBezTo>
                  <a:cubicBezTo>
                    <a:pt x="1768" y="3108"/>
                    <a:pt x="1947" y="2871"/>
                    <a:pt x="1947" y="2560"/>
                  </a:cubicBezTo>
                  <a:cubicBezTo>
                    <a:pt x="1947" y="2248"/>
                    <a:pt x="1768" y="2011"/>
                    <a:pt x="1432" y="2011"/>
                  </a:cubicBezTo>
                  <a:close/>
                  <a:moveTo>
                    <a:pt x="1432" y="2911"/>
                  </a:moveTo>
                  <a:cubicBezTo>
                    <a:pt x="1236" y="2911"/>
                    <a:pt x="1143" y="2755"/>
                    <a:pt x="1143" y="2560"/>
                  </a:cubicBezTo>
                  <a:cubicBezTo>
                    <a:pt x="1143" y="2364"/>
                    <a:pt x="1236" y="2208"/>
                    <a:pt x="1432" y="2208"/>
                  </a:cubicBezTo>
                  <a:cubicBezTo>
                    <a:pt x="1630" y="2208"/>
                    <a:pt x="1721" y="2364"/>
                    <a:pt x="1721" y="2560"/>
                  </a:cubicBezTo>
                  <a:cubicBezTo>
                    <a:pt x="1721" y="2755"/>
                    <a:pt x="1630" y="2911"/>
                    <a:pt x="1432" y="2911"/>
                  </a:cubicBezTo>
                  <a:close/>
                  <a:moveTo>
                    <a:pt x="1946" y="3088"/>
                  </a:moveTo>
                  <a:close/>
                  <a:moveTo>
                    <a:pt x="2805" y="2520"/>
                  </a:moveTo>
                  <a:cubicBezTo>
                    <a:pt x="2872" y="2484"/>
                    <a:pt x="2913" y="2405"/>
                    <a:pt x="2913" y="2311"/>
                  </a:cubicBezTo>
                  <a:cubicBezTo>
                    <a:pt x="2913" y="2159"/>
                    <a:pt x="2798" y="2031"/>
                    <a:pt x="2565" y="2031"/>
                  </a:cubicBezTo>
                  <a:lnTo>
                    <a:pt x="2069" y="2031"/>
                  </a:lnTo>
                  <a:lnTo>
                    <a:pt x="2069" y="3088"/>
                  </a:lnTo>
                  <a:lnTo>
                    <a:pt x="2579" y="3088"/>
                  </a:lnTo>
                  <a:cubicBezTo>
                    <a:pt x="2829" y="3088"/>
                    <a:pt x="2943" y="2958"/>
                    <a:pt x="2943" y="2782"/>
                  </a:cubicBezTo>
                  <a:cubicBezTo>
                    <a:pt x="2943" y="2677"/>
                    <a:pt x="2881" y="2592"/>
                    <a:pt x="2805" y="2558"/>
                  </a:cubicBezTo>
                  <a:lnTo>
                    <a:pt x="2805" y="2520"/>
                  </a:lnTo>
                  <a:close/>
                  <a:moveTo>
                    <a:pt x="2290" y="2450"/>
                  </a:moveTo>
                  <a:lnTo>
                    <a:pt x="2290" y="2214"/>
                  </a:lnTo>
                  <a:lnTo>
                    <a:pt x="2537" y="2214"/>
                  </a:lnTo>
                  <a:cubicBezTo>
                    <a:pt x="2636" y="2214"/>
                    <a:pt x="2687" y="2253"/>
                    <a:pt x="2687" y="2331"/>
                  </a:cubicBezTo>
                  <a:cubicBezTo>
                    <a:pt x="2687" y="2410"/>
                    <a:pt x="2638" y="2450"/>
                    <a:pt x="2539" y="2450"/>
                  </a:cubicBezTo>
                  <a:lnTo>
                    <a:pt x="2290" y="2450"/>
                  </a:lnTo>
                  <a:close/>
                  <a:moveTo>
                    <a:pt x="2290" y="2900"/>
                  </a:moveTo>
                  <a:lnTo>
                    <a:pt x="2290" y="2635"/>
                  </a:lnTo>
                  <a:lnTo>
                    <a:pt x="2549" y="2635"/>
                  </a:lnTo>
                  <a:cubicBezTo>
                    <a:pt x="2660" y="2635"/>
                    <a:pt x="2716" y="2680"/>
                    <a:pt x="2716" y="2770"/>
                  </a:cubicBezTo>
                  <a:cubicBezTo>
                    <a:pt x="2716" y="2859"/>
                    <a:pt x="2657" y="2900"/>
                    <a:pt x="2546" y="2900"/>
                  </a:cubicBezTo>
                  <a:lnTo>
                    <a:pt x="2290" y="2900"/>
                  </a:lnTo>
                  <a:close/>
                  <a:moveTo>
                    <a:pt x="2944" y="3088"/>
                  </a:moveTo>
                  <a:close/>
                  <a:moveTo>
                    <a:pt x="3763" y="3088"/>
                  </a:moveTo>
                  <a:lnTo>
                    <a:pt x="3987" y="3088"/>
                  </a:lnTo>
                  <a:lnTo>
                    <a:pt x="3649" y="2031"/>
                  </a:lnTo>
                  <a:lnTo>
                    <a:pt x="3307" y="2031"/>
                  </a:lnTo>
                  <a:lnTo>
                    <a:pt x="2971" y="3088"/>
                  </a:lnTo>
                  <a:lnTo>
                    <a:pt x="3188" y="3088"/>
                  </a:lnTo>
                  <a:lnTo>
                    <a:pt x="3274" y="2803"/>
                  </a:lnTo>
                  <a:lnTo>
                    <a:pt x="3677" y="2803"/>
                  </a:lnTo>
                  <a:lnTo>
                    <a:pt x="3763" y="3088"/>
                  </a:lnTo>
                  <a:close/>
                  <a:moveTo>
                    <a:pt x="3442" y="2242"/>
                  </a:moveTo>
                  <a:lnTo>
                    <a:pt x="3507" y="2242"/>
                  </a:lnTo>
                  <a:lnTo>
                    <a:pt x="3618" y="2610"/>
                  </a:lnTo>
                  <a:lnTo>
                    <a:pt x="3331" y="2610"/>
                  </a:lnTo>
                  <a:lnTo>
                    <a:pt x="3442" y="2242"/>
                  </a:lnTo>
                  <a:close/>
                  <a:moveTo>
                    <a:pt x="3939" y="3088"/>
                  </a:moveTo>
                  <a:close/>
                  <a:moveTo>
                    <a:pt x="4062" y="2031"/>
                  </a:moveTo>
                  <a:lnTo>
                    <a:pt x="4062" y="3088"/>
                  </a:lnTo>
                  <a:lnTo>
                    <a:pt x="4283" y="3088"/>
                  </a:lnTo>
                  <a:lnTo>
                    <a:pt x="4283" y="2709"/>
                  </a:lnTo>
                  <a:lnTo>
                    <a:pt x="4545" y="2709"/>
                  </a:lnTo>
                  <a:cubicBezTo>
                    <a:pt x="4788" y="2709"/>
                    <a:pt x="4927" y="2582"/>
                    <a:pt x="4927" y="2367"/>
                  </a:cubicBezTo>
                  <a:cubicBezTo>
                    <a:pt x="4927" y="2155"/>
                    <a:pt x="4788" y="2031"/>
                    <a:pt x="4545" y="2031"/>
                  </a:cubicBezTo>
                  <a:lnTo>
                    <a:pt x="4062" y="2031"/>
                  </a:lnTo>
                  <a:close/>
                  <a:moveTo>
                    <a:pt x="4283" y="2515"/>
                  </a:moveTo>
                  <a:lnTo>
                    <a:pt x="4283" y="2225"/>
                  </a:lnTo>
                  <a:lnTo>
                    <a:pt x="4514" y="2225"/>
                  </a:lnTo>
                  <a:cubicBezTo>
                    <a:pt x="4650" y="2225"/>
                    <a:pt x="4701" y="2275"/>
                    <a:pt x="4701" y="2370"/>
                  </a:cubicBezTo>
                  <a:cubicBezTo>
                    <a:pt x="4701" y="2463"/>
                    <a:pt x="4650" y="2515"/>
                    <a:pt x="4514" y="2515"/>
                  </a:cubicBezTo>
                  <a:lnTo>
                    <a:pt x="4283" y="2515"/>
                  </a:lnTo>
                  <a:close/>
                  <a:moveTo>
                    <a:pt x="4924" y="3088"/>
                  </a:moveTo>
                  <a:close/>
                  <a:moveTo>
                    <a:pt x="5998" y="2031"/>
                  </a:moveTo>
                  <a:lnTo>
                    <a:pt x="5998" y="3088"/>
                  </a:lnTo>
                  <a:lnTo>
                    <a:pt x="6219" y="3088"/>
                  </a:lnTo>
                  <a:lnTo>
                    <a:pt x="6219" y="2031"/>
                  </a:lnTo>
                  <a:lnTo>
                    <a:pt x="5998" y="2031"/>
                  </a:lnTo>
                  <a:close/>
                  <a:moveTo>
                    <a:pt x="5268" y="2894"/>
                  </a:moveTo>
                  <a:lnTo>
                    <a:pt x="5268" y="2583"/>
                  </a:lnTo>
                  <a:lnTo>
                    <a:pt x="5455" y="2583"/>
                  </a:lnTo>
                  <a:cubicBezTo>
                    <a:pt x="5601" y="2583"/>
                    <a:pt x="5655" y="2640"/>
                    <a:pt x="5655" y="2739"/>
                  </a:cubicBezTo>
                  <a:cubicBezTo>
                    <a:pt x="5655" y="2840"/>
                    <a:pt x="5601" y="2894"/>
                    <a:pt x="5455" y="2894"/>
                  </a:cubicBezTo>
                  <a:lnTo>
                    <a:pt x="5268" y="2894"/>
                  </a:lnTo>
                  <a:close/>
                  <a:moveTo>
                    <a:pt x="5489" y="3088"/>
                  </a:moveTo>
                  <a:cubicBezTo>
                    <a:pt x="5738" y="3088"/>
                    <a:pt x="5881" y="2958"/>
                    <a:pt x="5881" y="2737"/>
                  </a:cubicBezTo>
                  <a:cubicBezTo>
                    <a:pt x="5881" y="2520"/>
                    <a:pt x="5738" y="2389"/>
                    <a:pt x="5489" y="2389"/>
                  </a:cubicBezTo>
                  <a:lnTo>
                    <a:pt x="5268" y="2389"/>
                  </a:lnTo>
                  <a:lnTo>
                    <a:pt x="5268" y="2031"/>
                  </a:lnTo>
                  <a:lnTo>
                    <a:pt x="5047" y="2031"/>
                  </a:lnTo>
                  <a:lnTo>
                    <a:pt x="5047" y="3088"/>
                  </a:lnTo>
                  <a:lnTo>
                    <a:pt x="5489" y="30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10282238" y="9166225"/>
              <a:ext cx="1409700" cy="1411287"/>
            </a:xfrm>
            <a:custGeom>
              <a:avLst/>
              <a:gdLst>
                <a:gd name="T0" fmla="*/ 0 w 3913"/>
                <a:gd name="T1" fmla="*/ 3913 h 3913"/>
                <a:gd name="T2" fmla="*/ 3913 w 3913"/>
                <a:gd name="T3" fmla="*/ 3913 h 3913"/>
                <a:gd name="T4" fmla="*/ 3913 w 3913"/>
                <a:gd name="T5" fmla="*/ 0 h 3913"/>
                <a:gd name="T6" fmla="*/ 3460 w 3913"/>
                <a:gd name="T7" fmla="*/ 0 h 3913"/>
                <a:gd name="T8" fmla="*/ 3460 w 3913"/>
                <a:gd name="T9" fmla="*/ 3460 h 3913"/>
                <a:gd name="T10" fmla="*/ 0 w 3913"/>
                <a:gd name="T11" fmla="*/ 3460 h 3913"/>
                <a:gd name="T12" fmla="*/ 0 w 3913"/>
                <a:gd name="T13" fmla="*/ 3913 h 3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13" h="3913">
                  <a:moveTo>
                    <a:pt x="0" y="3913"/>
                  </a:moveTo>
                  <a:lnTo>
                    <a:pt x="3913" y="3913"/>
                  </a:lnTo>
                  <a:lnTo>
                    <a:pt x="3913" y="0"/>
                  </a:lnTo>
                  <a:lnTo>
                    <a:pt x="3460" y="0"/>
                  </a:lnTo>
                  <a:lnTo>
                    <a:pt x="3460" y="3460"/>
                  </a:lnTo>
                  <a:lnTo>
                    <a:pt x="0" y="3460"/>
                  </a:lnTo>
                  <a:lnTo>
                    <a:pt x="0" y="39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0"/>
            <p:cNvSpPr>
              <a:spLocks/>
            </p:cNvSpPr>
            <p:nvPr/>
          </p:nvSpPr>
          <p:spPr bwMode="auto">
            <a:xfrm>
              <a:off x="4581525" y="8112125"/>
              <a:ext cx="1406525" cy="1411287"/>
            </a:xfrm>
            <a:custGeom>
              <a:avLst/>
              <a:gdLst>
                <a:gd name="T0" fmla="*/ 3907 w 3907"/>
                <a:gd name="T1" fmla="*/ 0 h 3913"/>
                <a:gd name="T2" fmla="*/ 0 w 3907"/>
                <a:gd name="T3" fmla="*/ 0 h 3913"/>
                <a:gd name="T4" fmla="*/ 0 w 3907"/>
                <a:gd name="T5" fmla="*/ 3913 h 3913"/>
                <a:gd name="T6" fmla="*/ 453 w 3907"/>
                <a:gd name="T7" fmla="*/ 3913 h 3913"/>
                <a:gd name="T8" fmla="*/ 453 w 3907"/>
                <a:gd name="T9" fmla="*/ 453 h 3913"/>
                <a:gd name="T10" fmla="*/ 3907 w 3907"/>
                <a:gd name="T11" fmla="*/ 453 h 3913"/>
                <a:gd name="T12" fmla="*/ 3907 w 3907"/>
                <a:gd name="T13" fmla="*/ 0 h 3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07" h="3913">
                  <a:moveTo>
                    <a:pt x="3907" y="0"/>
                  </a:moveTo>
                  <a:lnTo>
                    <a:pt x="0" y="0"/>
                  </a:lnTo>
                  <a:lnTo>
                    <a:pt x="0" y="3913"/>
                  </a:lnTo>
                  <a:lnTo>
                    <a:pt x="453" y="3913"/>
                  </a:lnTo>
                  <a:lnTo>
                    <a:pt x="453" y="453"/>
                  </a:lnTo>
                  <a:lnTo>
                    <a:pt x="3907" y="453"/>
                  </a:lnTo>
                  <a:lnTo>
                    <a:pt x="39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9" name="Freeform 11"/>
          <p:cNvSpPr>
            <a:spLocks noEditPoints="1"/>
          </p:cNvSpPr>
          <p:nvPr/>
        </p:nvSpPr>
        <p:spPr bwMode="auto">
          <a:xfrm>
            <a:off x="10129265" y="1229452"/>
            <a:ext cx="1304133" cy="274958"/>
          </a:xfrm>
          <a:custGeom>
            <a:avLst/>
            <a:gdLst>
              <a:gd name="T0" fmla="*/ 1223 w 3745"/>
              <a:gd name="T1" fmla="*/ 0 h 784"/>
              <a:gd name="T2" fmla="*/ 1092 w 3745"/>
              <a:gd name="T3" fmla="*/ 769 h 784"/>
              <a:gd name="T4" fmla="*/ 1015 w 3745"/>
              <a:gd name="T5" fmla="*/ 766 h 784"/>
              <a:gd name="T6" fmla="*/ 755 w 3745"/>
              <a:gd name="T7" fmla="*/ 700 h 784"/>
              <a:gd name="T8" fmla="*/ 753 w 3745"/>
              <a:gd name="T9" fmla="*/ 282 h 784"/>
              <a:gd name="T10" fmla="*/ 1015 w 3745"/>
              <a:gd name="T11" fmla="*/ 219 h 784"/>
              <a:gd name="T12" fmla="*/ 1092 w 3745"/>
              <a:gd name="T13" fmla="*/ 0 h 784"/>
              <a:gd name="T14" fmla="*/ 1316 w 3745"/>
              <a:gd name="T15" fmla="*/ 129 h 784"/>
              <a:gd name="T16" fmla="*/ 1316 w 3745"/>
              <a:gd name="T17" fmla="*/ 200 h 784"/>
              <a:gd name="T18" fmla="*/ 1450 w 3745"/>
              <a:gd name="T19" fmla="*/ 769 h 784"/>
              <a:gd name="T20" fmla="*/ 1316 w 3745"/>
              <a:gd name="T21" fmla="*/ 0 h 784"/>
              <a:gd name="T22" fmla="*/ 410 w 3745"/>
              <a:gd name="T23" fmla="*/ 19 h 784"/>
              <a:gd name="T24" fmla="*/ 542 w 3745"/>
              <a:gd name="T25" fmla="*/ 769 h 784"/>
              <a:gd name="T26" fmla="*/ 198 w 3745"/>
              <a:gd name="T27" fmla="*/ 615 h 784"/>
              <a:gd name="T28" fmla="*/ 0 w 3745"/>
              <a:gd name="T29" fmla="*/ 769 h 784"/>
              <a:gd name="T30" fmla="*/ 343 w 3745"/>
              <a:gd name="T31" fmla="*/ 218 h 784"/>
              <a:gd name="T32" fmla="*/ 437 w 3745"/>
              <a:gd name="T33" fmla="*/ 475 h 784"/>
              <a:gd name="T34" fmla="*/ 3212 w 3745"/>
              <a:gd name="T35" fmla="*/ 214 h 784"/>
              <a:gd name="T36" fmla="*/ 3468 w 3745"/>
              <a:gd name="T37" fmla="*/ 366 h 784"/>
              <a:gd name="T38" fmla="*/ 3721 w 3745"/>
              <a:gd name="T39" fmla="*/ 214 h 784"/>
              <a:gd name="T40" fmla="*/ 3745 w 3745"/>
              <a:gd name="T41" fmla="*/ 769 h 784"/>
              <a:gd name="T42" fmla="*/ 3467 w 3745"/>
              <a:gd name="T43" fmla="*/ 587 h 784"/>
              <a:gd name="T44" fmla="*/ 3193 w 3745"/>
              <a:gd name="T45" fmla="*/ 769 h 784"/>
              <a:gd name="T46" fmla="*/ 3212 w 3745"/>
              <a:gd name="T47" fmla="*/ 214 h 784"/>
              <a:gd name="T48" fmla="*/ 2798 w 3745"/>
              <a:gd name="T49" fmla="*/ 532 h 784"/>
              <a:gd name="T50" fmla="*/ 2948 w 3745"/>
              <a:gd name="T51" fmla="*/ 661 h 784"/>
              <a:gd name="T52" fmla="*/ 3185 w 3745"/>
              <a:gd name="T53" fmla="*/ 662 h 784"/>
              <a:gd name="T54" fmla="*/ 2949 w 3745"/>
              <a:gd name="T55" fmla="*/ 784 h 784"/>
              <a:gd name="T56" fmla="*/ 2671 w 3745"/>
              <a:gd name="T57" fmla="*/ 495 h 784"/>
              <a:gd name="T58" fmla="*/ 2942 w 3745"/>
              <a:gd name="T59" fmla="*/ 200 h 784"/>
              <a:gd name="T60" fmla="*/ 3221 w 3745"/>
              <a:gd name="T61" fmla="*/ 506 h 784"/>
              <a:gd name="T62" fmla="*/ 3089 w 3745"/>
              <a:gd name="T63" fmla="*/ 422 h 784"/>
              <a:gd name="T64" fmla="*/ 2948 w 3745"/>
              <a:gd name="T65" fmla="*/ 318 h 784"/>
              <a:gd name="T66" fmla="*/ 2804 w 3745"/>
              <a:gd name="T67" fmla="*/ 422 h 784"/>
              <a:gd name="T68" fmla="*/ 2476 w 3745"/>
              <a:gd name="T69" fmla="*/ 0 h 784"/>
              <a:gd name="T70" fmla="*/ 2607 w 3745"/>
              <a:gd name="T71" fmla="*/ 769 h 784"/>
              <a:gd name="T72" fmla="*/ 2476 w 3745"/>
              <a:gd name="T73" fmla="*/ 711 h 784"/>
              <a:gd name="T74" fmla="*/ 2315 w 3745"/>
              <a:gd name="T75" fmla="*/ 784 h 784"/>
              <a:gd name="T76" fmla="*/ 2065 w 3745"/>
              <a:gd name="T77" fmla="*/ 493 h 784"/>
              <a:gd name="T78" fmla="*/ 2311 w 3745"/>
              <a:gd name="T79" fmla="*/ 200 h 784"/>
              <a:gd name="T80" fmla="*/ 2476 w 3745"/>
              <a:gd name="T81" fmla="*/ 275 h 784"/>
              <a:gd name="T82" fmla="*/ 2338 w 3745"/>
              <a:gd name="T83" fmla="*/ 329 h 784"/>
              <a:gd name="T84" fmla="*/ 2196 w 3745"/>
              <a:gd name="T85" fmla="*/ 491 h 784"/>
              <a:gd name="T86" fmla="*/ 2338 w 3745"/>
              <a:gd name="T87" fmla="*/ 656 h 784"/>
              <a:gd name="T88" fmla="*/ 2482 w 3745"/>
              <a:gd name="T89" fmla="*/ 491 h 784"/>
              <a:gd name="T90" fmla="*/ 2338 w 3745"/>
              <a:gd name="T91" fmla="*/ 329 h 784"/>
              <a:gd name="T92" fmla="*/ 1674 w 3745"/>
              <a:gd name="T93" fmla="*/ 214 h 784"/>
              <a:gd name="T94" fmla="*/ 1755 w 3745"/>
              <a:gd name="T95" fmla="*/ 216 h 784"/>
              <a:gd name="T96" fmla="*/ 1961 w 3745"/>
              <a:gd name="T97" fmla="*/ 258 h 784"/>
              <a:gd name="T98" fmla="*/ 2007 w 3745"/>
              <a:gd name="T99" fmla="*/ 769 h 784"/>
              <a:gd name="T100" fmla="*/ 1877 w 3745"/>
              <a:gd name="T101" fmla="*/ 526 h 784"/>
              <a:gd name="T102" fmla="*/ 1839 w 3745"/>
              <a:gd name="T103" fmla="*/ 345 h 784"/>
              <a:gd name="T104" fmla="*/ 1719 w 3745"/>
              <a:gd name="T105" fmla="*/ 356 h 784"/>
              <a:gd name="T106" fmla="*/ 1674 w 3745"/>
              <a:gd name="T107" fmla="*/ 547 h 784"/>
              <a:gd name="T108" fmla="*/ 1542 w 3745"/>
              <a:gd name="T109" fmla="*/ 769 h 784"/>
              <a:gd name="T110" fmla="*/ 954 w 3745"/>
              <a:gd name="T111" fmla="*/ 329 h 784"/>
              <a:gd name="T112" fmla="*/ 812 w 3745"/>
              <a:gd name="T113" fmla="*/ 491 h 784"/>
              <a:gd name="T114" fmla="*/ 954 w 3745"/>
              <a:gd name="T115" fmla="*/ 656 h 784"/>
              <a:gd name="T116" fmla="*/ 1098 w 3745"/>
              <a:gd name="T117" fmla="*/ 491 h 784"/>
              <a:gd name="T118" fmla="*/ 954 w 3745"/>
              <a:gd name="T119" fmla="*/ 329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745" h="784">
                <a:moveTo>
                  <a:pt x="1092" y="0"/>
                </a:moveTo>
                <a:lnTo>
                  <a:pt x="1223" y="0"/>
                </a:lnTo>
                <a:lnTo>
                  <a:pt x="1223" y="769"/>
                </a:lnTo>
                <a:lnTo>
                  <a:pt x="1092" y="769"/>
                </a:lnTo>
                <a:lnTo>
                  <a:pt x="1092" y="711"/>
                </a:lnTo>
                <a:cubicBezTo>
                  <a:pt x="1066" y="737"/>
                  <a:pt x="1040" y="755"/>
                  <a:pt x="1015" y="766"/>
                </a:cubicBezTo>
                <a:cubicBezTo>
                  <a:pt x="989" y="778"/>
                  <a:pt x="961" y="784"/>
                  <a:pt x="931" y="784"/>
                </a:cubicBezTo>
                <a:cubicBezTo>
                  <a:pt x="863" y="784"/>
                  <a:pt x="805" y="756"/>
                  <a:pt x="755" y="700"/>
                </a:cubicBezTo>
                <a:cubicBezTo>
                  <a:pt x="706" y="645"/>
                  <a:pt x="681" y="575"/>
                  <a:pt x="681" y="493"/>
                </a:cubicBezTo>
                <a:cubicBezTo>
                  <a:pt x="681" y="407"/>
                  <a:pt x="705" y="337"/>
                  <a:pt x="753" y="282"/>
                </a:cubicBezTo>
                <a:cubicBezTo>
                  <a:pt x="801" y="227"/>
                  <a:pt x="859" y="200"/>
                  <a:pt x="927" y="200"/>
                </a:cubicBezTo>
                <a:cubicBezTo>
                  <a:pt x="958" y="200"/>
                  <a:pt x="988" y="206"/>
                  <a:pt x="1015" y="219"/>
                </a:cubicBezTo>
                <a:cubicBezTo>
                  <a:pt x="1043" y="231"/>
                  <a:pt x="1068" y="250"/>
                  <a:pt x="1092" y="275"/>
                </a:cubicBezTo>
                <a:lnTo>
                  <a:pt x="1092" y="0"/>
                </a:lnTo>
                <a:close/>
                <a:moveTo>
                  <a:pt x="1316" y="0"/>
                </a:moveTo>
                <a:lnTo>
                  <a:pt x="1316" y="129"/>
                </a:lnTo>
                <a:lnTo>
                  <a:pt x="1448" y="129"/>
                </a:lnTo>
                <a:lnTo>
                  <a:pt x="1316" y="200"/>
                </a:lnTo>
                <a:lnTo>
                  <a:pt x="1316" y="769"/>
                </a:lnTo>
                <a:lnTo>
                  <a:pt x="1450" y="769"/>
                </a:lnTo>
                <a:lnTo>
                  <a:pt x="1450" y="0"/>
                </a:lnTo>
                <a:lnTo>
                  <a:pt x="1316" y="0"/>
                </a:lnTo>
                <a:close/>
                <a:moveTo>
                  <a:pt x="273" y="19"/>
                </a:moveTo>
                <a:lnTo>
                  <a:pt x="410" y="19"/>
                </a:lnTo>
                <a:lnTo>
                  <a:pt x="683" y="769"/>
                </a:lnTo>
                <a:lnTo>
                  <a:pt x="542" y="769"/>
                </a:lnTo>
                <a:lnTo>
                  <a:pt x="487" y="615"/>
                </a:lnTo>
                <a:lnTo>
                  <a:pt x="198" y="615"/>
                </a:lnTo>
                <a:lnTo>
                  <a:pt x="140" y="769"/>
                </a:lnTo>
                <a:lnTo>
                  <a:pt x="0" y="769"/>
                </a:lnTo>
                <a:lnTo>
                  <a:pt x="273" y="19"/>
                </a:lnTo>
                <a:close/>
                <a:moveTo>
                  <a:pt x="343" y="218"/>
                </a:moveTo>
                <a:lnTo>
                  <a:pt x="248" y="475"/>
                </a:lnTo>
                <a:lnTo>
                  <a:pt x="437" y="475"/>
                </a:lnTo>
                <a:lnTo>
                  <a:pt x="343" y="218"/>
                </a:lnTo>
                <a:close/>
                <a:moveTo>
                  <a:pt x="3212" y="214"/>
                </a:moveTo>
                <a:lnTo>
                  <a:pt x="3365" y="214"/>
                </a:lnTo>
                <a:lnTo>
                  <a:pt x="3468" y="366"/>
                </a:lnTo>
                <a:lnTo>
                  <a:pt x="3571" y="214"/>
                </a:lnTo>
                <a:lnTo>
                  <a:pt x="3721" y="214"/>
                </a:lnTo>
                <a:lnTo>
                  <a:pt x="3543" y="475"/>
                </a:lnTo>
                <a:lnTo>
                  <a:pt x="3745" y="769"/>
                </a:lnTo>
                <a:lnTo>
                  <a:pt x="3592" y="769"/>
                </a:lnTo>
                <a:lnTo>
                  <a:pt x="3467" y="587"/>
                </a:lnTo>
                <a:lnTo>
                  <a:pt x="3343" y="769"/>
                </a:lnTo>
                <a:lnTo>
                  <a:pt x="3193" y="769"/>
                </a:lnTo>
                <a:lnTo>
                  <a:pt x="3392" y="477"/>
                </a:lnTo>
                <a:lnTo>
                  <a:pt x="3212" y="214"/>
                </a:lnTo>
                <a:close/>
                <a:moveTo>
                  <a:pt x="3220" y="532"/>
                </a:moveTo>
                <a:lnTo>
                  <a:pt x="2798" y="532"/>
                </a:lnTo>
                <a:cubicBezTo>
                  <a:pt x="2804" y="572"/>
                  <a:pt x="2820" y="603"/>
                  <a:pt x="2847" y="626"/>
                </a:cubicBezTo>
                <a:cubicBezTo>
                  <a:pt x="2873" y="650"/>
                  <a:pt x="2907" y="661"/>
                  <a:pt x="2948" y="661"/>
                </a:cubicBezTo>
                <a:cubicBezTo>
                  <a:pt x="2997" y="661"/>
                  <a:pt x="3039" y="643"/>
                  <a:pt x="3075" y="607"/>
                </a:cubicBezTo>
                <a:lnTo>
                  <a:pt x="3185" y="662"/>
                </a:lnTo>
                <a:cubicBezTo>
                  <a:pt x="3158" y="703"/>
                  <a:pt x="3125" y="734"/>
                  <a:pt x="3086" y="754"/>
                </a:cubicBezTo>
                <a:cubicBezTo>
                  <a:pt x="3048" y="774"/>
                  <a:pt x="3002" y="784"/>
                  <a:pt x="2949" y="784"/>
                </a:cubicBezTo>
                <a:cubicBezTo>
                  <a:pt x="2867" y="784"/>
                  <a:pt x="2800" y="756"/>
                  <a:pt x="2748" y="701"/>
                </a:cubicBezTo>
                <a:cubicBezTo>
                  <a:pt x="2697" y="646"/>
                  <a:pt x="2671" y="577"/>
                  <a:pt x="2671" y="495"/>
                </a:cubicBezTo>
                <a:cubicBezTo>
                  <a:pt x="2671" y="410"/>
                  <a:pt x="2697" y="340"/>
                  <a:pt x="2748" y="284"/>
                </a:cubicBezTo>
                <a:cubicBezTo>
                  <a:pt x="2800" y="228"/>
                  <a:pt x="2864" y="200"/>
                  <a:pt x="2942" y="200"/>
                </a:cubicBezTo>
                <a:cubicBezTo>
                  <a:pt x="3024" y="200"/>
                  <a:pt x="3091" y="228"/>
                  <a:pt x="3143" y="284"/>
                </a:cubicBezTo>
                <a:cubicBezTo>
                  <a:pt x="3195" y="340"/>
                  <a:pt x="3221" y="414"/>
                  <a:pt x="3221" y="506"/>
                </a:cubicBezTo>
                <a:lnTo>
                  <a:pt x="3220" y="532"/>
                </a:lnTo>
                <a:close/>
                <a:moveTo>
                  <a:pt x="3089" y="422"/>
                </a:moveTo>
                <a:cubicBezTo>
                  <a:pt x="3080" y="391"/>
                  <a:pt x="3063" y="366"/>
                  <a:pt x="3037" y="347"/>
                </a:cubicBezTo>
                <a:cubicBezTo>
                  <a:pt x="3012" y="328"/>
                  <a:pt x="2982" y="318"/>
                  <a:pt x="2948" y="318"/>
                </a:cubicBezTo>
                <a:cubicBezTo>
                  <a:pt x="2912" y="318"/>
                  <a:pt x="2880" y="329"/>
                  <a:pt x="2852" y="350"/>
                </a:cubicBezTo>
                <a:cubicBezTo>
                  <a:pt x="2835" y="364"/>
                  <a:pt x="2818" y="388"/>
                  <a:pt x="2804" y="422"/>
                </a:cubicBezTo>
                <a:lnTo>
                  <a:pt x="3089" y="422"/>
                </a:lnTo>
                <a:close/>
                <a:moveTo>
                  <a:pt x="2476" y="0"/>
                </a:moveTo>
                <a:lnTo>
                  <a:pt x="2607" y="0"/>
                </a:lnTo>
                <a:lnTo>
                  <a:pt x="2607" y="769"/>
                </a:lnTo>
                <a:lnTo>
                  <a:pt x="2476" y="769"/>
                </a:lnTo>
                <a:lnTo>
                  <a:pt x="2476" y="711"/>
                </a:lnTo>
                <a:cubicBezTo>
                  <a:pt x="2450" y="737"/>
                  <a:pt x="2424" y="755"/>
                  <a:pt x="2399" y="766"/>
                </a:cubicBezTo>
                <a:cubicBezTo>
                  <a:pt x="2373" y="778"/>
                  <a:pt x="2345" y="784"/>
                  <a:pt x="2315" y="784"/>
                </a:cubicBezTo>
                <a:cubicBezTo>
                  <a:pt x="2247" y="784"/>
                  <a:pt x="2189" y="756"/>
                  <a:pt x="2139" y="700"/>
                </a:cubicBezTo>
                <a:cubicBezTo>
                  <a:pt x="2090" y="645"/>
                  <a:pt x="2065" y="575"/>
                  <a:pt x="2065" y="493"/>
                </a:cubicBezTo>
                <a:cubicBezTo>
                  <a:pt x="2065" y="407"/>
                  <a:pt x="2089" y="337"/>
                  <a:pt x="2137" y="282"/>
                </a:cubicBezTo>
                <a:cubicBezTo>
                  <a:pt x="2185" y="227"/>
                  <a:pt x="2243" y="200"/>
                  <a:pt x="2311" y="200"/>
                </a:cubicBezTo>
                <a:cubicBezTo>
                  <a:pt x="2342" y="200"/>
                  <a:pt x="2372" y="206"/>
                  <a:pt x="2399" y="219"/>
                </a:cubicBezTo>
                <a:cubicBezTo>
                  <a:pt x="2427" y="231"/>
                  <a:pt x="2452" y="250"/>
                  <a:pt x="2476" y="275"/>
                </a:cubicBezTo>
                <a:lnTo>
                  <a:pt x="2476" y="0"/>
                </a:lnTo>
                <a:close/>
                <a:moveTo>
                  <a:pt x="2338" y="329"/>
                </a:moveTo>
                <a:cubicBezTo>
                  <a:pt x="2297" y="329"/>
                  <a:pt x="2263" y="344"/>
                  <a:pt x="2236" y="374"/>
                </a:cubicBezTo>
                <a:cubicBezTo>
                  <a:pt x="2209" y="405"/>
                  <a:pt x="2196" y="444"/>
                  <a:pt x="2196" y="491"/>
                </a:cubicBezTo>
                <a:cubicBezTo>
                  <a:pt x="2196" y="539"/>
                  <a:pt x="2210" y="579"/>
                  <a:pt x="2237" y="610"/>
                </a:cubicBezTo>
                <a:cubicBezTo>
                  <a:pt x="2264" y="641"/>
                  <a:pt x="2298" y="656"/>
                  <a:pt x="2338" y="656"/>
                </a:cubicBezTo>
                <a:cubicBezTo>
                  <a:pt x="2379" y="656"/>
                  <a:pt x="2414" y="641"/>
                  <a:pt x="2441" y="610"/>
                </a:cubicBezTo>
                <a:cubicBezTo>
                  <a:pt x="2468" y="580"/>
                  <a:pt x="2482" y="540"/>
                  <a:pt x="2482" y="491"/>
                </a:cubicBezTo>
                <a:cubicBezTo>
                  <a:pt x="2482" y="442"/>
                  <a:pt x="2468" y="403"/>
                  <a:pt x="2441" y="373"/>
                </a:cubicBezTo>
                <a:cubicBezTo>
                  <a:pt x="2414" y="343"/>
                  <a:pt x="2379" y="329"/>
                  <a:pt x="2338" y="329"/>
                </a:cubicBezTo>
                <a:close/>
                <a:moveTo>
                  <a:pt x="1542" y="214"/>
                </a:moveTo>
                <a:lnTo>
                  <a:pt x="1674" y="214"/>
                </a:lnTo>
                <a:lnTo>
                  <a:pt x="1674" y="271"/>
                </a:lnTo>
                <a:cubicBezTo>
                  <a:pt x="1704" y="244"/>
                  <a:pt x="1731" y="226"/>
                  <a:pt x="1755" y="216"/>
                </a:cubicBezTo>
                <a:cubicBezTo>
                  <a:pt x="1779" y="205"/>
                  <a:pt x="1804" y="200"/>
                  <a:pt x="1829" y="200"/>
                </a:cubicBezTo>
                <a:cubicBezTo>
                  <a:pt x="1881" y="200"/>
                  <a:pt x="1925" y="219"/>
                  <a:pt x="1961" y="258"/>
                </a:cubicBezTo>
                <a:cubicBezTo>
                  <a:pt x="1992" y="290"/>
                  <a:pt x="2007" y="339"/>
                  <a:pt x="2007" y="402"/>
                </a:cubicBezTo>
                <a:lnTo>
                  <a:pt x="2007" y="769"/>
                </a:lnTo>
                <a:lnTo>
                  <a:pt x="1877" y="769"/>
                </a:lnTo>
                <a:lnTo>
                  <a:pt x="1877" y="526"/>
                </a:lnTo>
                <a:cubicBezTo>
                  <a:pt x="1877" y="460"/>
                  <a:pt x="1874" y="416"/>
                  <a:pt x="1869" y="394"/>
                </a:cubicBezTo>
                <a:cubicBezTo>
                  <a:pt x="1863" y="372"/>
                  <a:pt x="1853" y="356"/>
                  <a:pt x="1839" y="345"/>
                </a:cubicBezTo>
                <a:cubicBezTo>
                  <a:pt x="1825" y="333"/>
                  <a:pt x="1808" y="328"/>
                  <a:pt x="1788" y="328"/>
                </a:cubicBezTo>
                <a:cubicBezTo>
                  <a:pt x="1761" y="328"/>
                  <a:pt x="1738" y="337"/>
                  <a:pt x="1719" y="356"/>
                </a:cubicBezTo>
                <a:cubicBezTo>
                  <a:pt x="1700" y="375"/>
                  <a:pt x="1687" y="401"/>
                  <a:pt x="1679" y="434"/>
                </a:cubicBezTo>
                <a:cubicBezTo>
                  <a:pt x="1676" y="451"/>
                  <a:pt x="1674" y="489"/>
                  <a:pt x="1674" y="547"/>
                </a:cubicBezTo>
                <a:lnTo>
                  <a:pt x="1674" y="769"/>
                </a:lnTo>
                <a:lnTo>
                  <a:pt x="1542" y="769"/>
                </a:lnTo>
                <a:lnTo>
                  <a:pt x="1542" y="214"/>
                </a:lnTo>
                <a:close/>
                <a:moveTo>
                  <a:pt x="954" y="329"/>
                </a:moveTo>
                <a:cubicBezTo>
                  <a:pt x="913" y="329"/>
                  <a:pt x="879" y="344"/>
                  <a:pt x="852" y="374"/>
                </a:cubicBezTo>
                <a:cubicBezTo>
                  <a:pt x="825" y="405"/>
                  <a:pt x="812" y="444"/>
                  <a:pt x="812" y="491"/>
                </a:cubicBezTo>
                <a:cubicBezTo>
                  <a:pt x="812" y="539"/>
                  <a:pt x="826" y="579"/>
                  <a:pt x="853" y="610"/>
                </a:cubicBezTo>
                <a:cubicBezTo>
                  <a:pt x="880" y="641"/>
                  <a:pt x="914" y="656"/>
                  <a:pt x="954" y="656"/>
                </a:cubicBezTo>
                <a:cubicBezTo>
                  <a:pt x="995" y="656"/>
                  <a:pt x="1030" y="641"/>
                  <a:pt x="1057" y="610"/>
                </a:cubicBezTo>
                <a:cubicBezTo>
                  <a:pt x="1084" y="580"/>
                  <a:pt x="1098" y="540"/>
                  <a:pt x="1098" y="491"/>
                </a:cubicBezTo>
                <a:cubicBezTo>
                  <a:pt x="1098" y="442"/>
                  <a:pt x="1084" y="403"/>
                  <a:pt x="1057" y="373"/>
                </a:cubicBezTo>
                <a:cubicBezTo>
                  <a:pt x="1030" y="343"/>
                  <a:pt x="995" y="329"/>
                  <a:pt x="954" y="3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5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bs.twimg.com/media/E0IHBXjXoAM-Gl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890"/>
            <a:ext cx="12192000" cy="610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12192000" cy="1346892"/>
          </a:xfrm>
          <a:prstGeom prst="rect">
            <a:avLst/>
          </a:prstGeom>
          <a:gradFill flip="none" rotWithShape="1">
            <a:gsLst>
              <a:gs pos="0">
                <a:srgbClr val="03718C"/>
              </a:gs>
              <a:gs pos="100000">
                <a:srgbClr val="1C9CB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Яндекс изучил…"/>
          <p:cNvSpPr txBox="1"/>
          <p:nvPr/>
        </p:nvSpPr>
        <p:spPr>
          <a:xfrm>
            <a:off x="827065" y="2656656"/>
            <a:ext cx="3756767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defRPr sz="7000"/>
            </a:pPr>
            <a:endParaRPr sz="2000" b="1" dirty="0">
              <a:solidFill>
                <a:schemeClr val="bg1"/>
              </a:solidFill>
              <a:latin typeface="HeliosLight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79124" y="4372331"/>
            <a:ext cx="2412876" cy="79731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90000" rIns="90000" bIns="90000" numCol="1" spcCol="38100" rtlCol="0" anchor="ctr">
            <a:spAutoFit/>
          </a:bodyPr>
          <a:lstStyle/>
          <a:p>
            <a:pPr defTabSz="41275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Helios-Cond-Light" panose="020B7200000000000000" pitchFamily="34" charset="0"/>
                <a:sym typeface="Helvetica Neue"/>
              </a:rPr>
              <a:t>93 сообщения</a:t>
            </a:r>
            <a:endParaRPr lang="ru-RU" sz="2000" dirty="0">
              <a:latin typeface="Helios-Cond-Light" panose="020B7200000000000000" pitchFamily="34" charset="0"/>
              <a:sym typeface="Helvetica Neue"/>
            </a:endParaRPr>
          </a:p>
          <a:p>
            <a:pPr defTabSz="41275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latin typeface="Helios-Cond-Light" panose="020B7200000000000000" pitchFamily="34" charset="0"/>
              </a:rPr>
              <a:t>1 </a:t>
            </a:r>
            <a:r>
              <a:rPr lang="ru-RU" sz="2000" dirty="0" smtClean="0">
                <a:latin typeface="Helios-Cond-Light" panose="020B7200000000000000" pitchFamily="34" charset="0"/>
              </a:rPr>
              <a:t>529  </a:t>
            </a:r>
            <a:r>
              <a:rPr lang="ru-RU" sz="2000" dirty="0">
                <a:latin typeface="Helios-Cond-Light" panose="020B7200000000000000" pitchFamily="34" charset="0"/>
              </a:rPr>
              <a:t>МедиаИндекс</a:t>
            </a:r>
            <a:endParaRPr lang="ru-RU" sz="2000" dirty="0">
              <a:latin typeface="Helios-Cond-Light" panose="020B7200000000000000" pitchFamily="34" charset="0"/>
              <a:sym typeface="Helvetica Neue"/>
            </a:endParaRPr>
          </a:p>
        </p:txBody>
      </p:sp>
      <p:sp>
        <p:nvSpPr>
          <p:cNvPr id="13" name="Федеральные СМИ по цитируемости 2017"/>
          <p:cNvSpPr txBox="1"/>
          <p:nvPr/>
        </p:nvSpPr>
        <p:spPr>
          <a:xfrm>
            <a:off x="827065" y="388921"/>
            <a:ext cx="476092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ts val="4400"/>
              </a:lnSpc>
              <a:defRPr sz="5000">
                <a:solidFill>
                  <a:srgbClr val="FFFFFF"/>
                </a:solidFill>
              </a:defRPr>
            </a:pPr>
            <a:r>
              <a:rPr lang="en-US" sz="4000" dirty="0" smtClean="0">
                <a:solidFill>
                  <a:srgbClr val="FFFFFF"/>
                </a:solidFill>
                <a:latin typeface="Helios-Cond-Light" panose="020B7200000000000000" pitchFamily="34" charset="0"/>
              </a:rPr>
              <a:t>J7</a:t>
            </a:r>
            <a:endParaRPr sz="4000" dirty="0">
              <a:solidFill>
                <a:srgbClr val="FFFFFF"/>
              </a:solidFill>
              <a:latin typeface="Helios-Cond-Light" panose="020B7200000000000000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7065" y="5060674"/>
            <a:ext cx="6750685" cy="707886"/>
          </a:xfrm>
          <a:prstGeom prst="rect">
            <a:avLst/>
          </a:prstGeom>
          <a:solidFill>
            <a:srgbClr val="FFD924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000" dirty="0">
                <a:latin typeface="Helios-Cond-Light" panose="020B7200000000000000" pitchFamily="34" charset="0"/>
              </a:rPr>
              <a:t>J7 </a:t>
            </a:r>
            <a:r>
              <a:rPr lang="ru-RU" sz="4000" dirty="0" smtClean="0">
                <a:latin typeface="Helios-Cond-Light" panose="020B7200000000000000" pitchFamily="34" charset="0"/>
              </a:rPr>
              <a:t>и Пятерочка провели </a:t>
            </a:r>
            <a:r>
              <a:rPr lang="ru-RU" sz="4000" dirty="0" err="1" smtClean="0">
                <a:latin typeface="Helios-Cond-Light" panose="020B7200000000000000" pitchFamily="34" charset="0"/>
              </a:rPr>
              <a:t>экопроект</a:t>
            </a:r>
            <a:endParaRPr lang="ru-RU" sz="4000" dirty="0">
              <a:latin typeface="Helios-Cond-Light" panose="020B7200000000000000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7065" y="5768560"/>
            <a:ext cx="5053035" cy="707886"/>
          </a:xfrm>
          <a:prstGeom prst="rect">
            <a:avLst/>
          </a:prstGeom>
          <a:solidFill>
            <a:srgbClr val="FFD924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latin typeface="Helios-Cond-Light" panose="020B7200000000000000" pitchFamily="34" charset="0"/>
              </a:rPr>
              <a:t>для очистки берега Волги</a:t>
            </a:r>
            <a:endParaRPr lang="ru-RU" sz="4000" dirty="0">
              <a:latin typeface="Helios-Cond-Light" panose="020B7200000000000000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106" y="-1665"/>
            <a:ext cx="1345894" cy="134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4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7"/>
          <a:stretch/>
        </p:blipFill>
        <p:spPr>
          <a:xfrm>
            <a:off x="0" y="256522"/>
            <a:ext cx="12192000" cy="660147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12192000" cy="1346892"/>
          </a:xfrm>
          <a:prstGeom prst="rect">
            <a:avLst/>
          </a:prstGeom>
          <a:gradFill flip="none" rotWithShape="1">
            <a:gsLst>
              <a:gs pos="0">
                <a:srgbClr val="03718C"/>
              </a:gs>
              <a:gs pos="100000">
                <a:srgbClr val="1C9CB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Яндекс изучил…"/>
          <p:cNvSpPr txBox="1"/>
          <p:nvPr/>
        </p:nvSpPr>
        <p:spPr>
          <a:xfrm>
            <a:off x="827065" y="2656656"/>
            <a:ext cx="3756767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defRPr sz="7000"/>
            </a:pPr>
            <a:endParaRPr sz="2000" b="1" dirty="0">
              <a:solidFill>
                <a:schemeClr val="bg1"/>
              </a:solidFill>
              <a:latin typeface="HeliosLight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81746" y="5301208"/>
            <a:ext cx="2412876" cy="79731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90000" rIns="90000" bIns="90000" numCol="1" spcCol="38100" rtlCol="0" anchor="ctr">
            <a:spAutoFit/>
          </a:bodyPr>
          <a:lstStyle/>
          <a:p>
            <a:pPr defTabSz="41275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Helios-Cond-Light" panose="020B7200000000000000" pitchFamily="34" charset="0"/>
                <a:sym typeface="Helvetica Neue"/>
              </a:rPr>
              <a:t>294 </a:t>
            </a:r>
            <a:r>
              <a:rPr lang="ru-RU" sz="2000" dirty="0">
                <a:latin typeface="Helios-Cond-Light" panose="020B7200000000000000" pitchFamily="34" charset="0"/>
                <a:sym typeface="Helvetica Neue"/>
              </a:rPr>
              <a:t>сообщения</a:t>
            </a:r>
          </a:p>
          <a:p>
            <a:pPr defTabSz="41275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Helios-Cond-Light" panose="020B7200000000000000" pitchFamily="34" charset="0"/>
              </a:rPr>
              <a:t>2 583 МедиаИндекс</a:t>
            </a:r>
            <a:endParaRPr lang="ru-RU" sz="2000" dirty="0">
              <a:latin typeface="Helios-Cond-Light" panose="020B7200000000000000" pitchFamily="34" charset="0"/>
              <a:sym typeface="Helvetica Neue"/>
            </a:endParaRPr>
          </a:p>
        </p:txBody>
      </p:sp>
      <p:sp>
        <p:nvSpPr>
          <p:cNvPr id="13" name="Федеральные СМИ по цитируемости 2017"/>
          <p:cNvSpPr txBox="1"/>
          <p:nvPr/>
        </p:nvSpPr>
        <p:spPr>
          <a:xfrm>
            <a:off x="827065" y="388921"/>
            <a:ext cx="147316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ts val="4400"/>
              </a:lnSpc>
              <a:defRPr sz="5000">
                <a:solidFill>
                  <a:srgbClr val="FFFFFF"/>
                </a:solidFill>
              </a:defRPr>
            </a:pPr>
            <a:r>
              <a:rPr lang="ru-RU" sz="4000" dirty="0" smtClean="0">
                <a:solidFill>
                  <a:srgbClr val="FFFFFF"/>
                </a:solidFill>
                <a:latin typeface="Helios-Cond-Light" panose="020B7200000000000000" pitchFamily="34" charset="0"/>
              </a:rPr>
              <a:t>Дружба</a:t>
            </a:r>
            <a:endParaRPr sz="4000" dirty="0">
              <a:solidFill>
                <a:srgbClr val="FFFFFF"/>
              </a:solidFill>
              <a:latin typeface="Helios-Cond-Light" panose="020B7200000000000000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7065" y="4668631"/>
            <a:ext cx="7275786" cy="707886"/>
          </a:xfrm>
          <a:prstGeom prst="rect">
            <a:avLst/>
          </a:prstGeom>
          <a:solidFill>
            <a:srgbClr val="FFD924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latin typeface="Helios-Cond-Light" panose="020B7200000000000000" pitchFamily="34" charset="0"/>
              </a:rPr>
              <a:t>Карат произвел миллиардную партию</a:t>
            </a:r>
            <a:endParaRPr lang="ru-RU" sz="4000" dirty="0">
              <a:latin typeface="Helios-Cond-Light" panose="020B7200000000000000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7065" y="5376517"/>
            <a:ext cx="3396727" cy="707886"/>
          </a:xfrm>
          <a:prstGeom prst="rect">
            <a:avLst/>
          </a:prstGeom>
          <a:solidFill>
            <a:srgbClr val="FFD924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latin typeface="Helios-Cond-Light" panose="020B7200000000000000" pitchFamily="34" charset="0"/>
              </a:rPr>
              <a:t>сырка «Дружба»</a:t>
            </a:r>
            <a:endParaRPr lang="ru-RU" sz="4000" dirty="0">
              <a:latin typeface="Helios-Cond-Light" panose="020B7200000000000000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106" y="-1665"/>
            <a:ext cx="1345894" cy="134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1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5" r="23054"/>
          <a:stretch/>
        </p:blipFill>
        <p:spPr>
          <a:xfrm>
            <a:off x="0" y="0"/>
            <a:ext cx="537686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11824" y="-1468"/>
            <a:ext cx="7680176" cy="6858000"/>
          </a:xfrm>
          <a:prstGeom prst="rect">
            <a:avLst/>
          </a:prstGeom>
          <a:gradFill flip="none" rotWithShape="1">
            <a:gsLst>
              <a:gs pos="0">
                <a:srgbClr val="03718C"/>
              </a:gs>
              <a:gs pos="100000">
                <a:srgbClr val="1C9CB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1494269"/>
            <a:ext cx="1872208" cy="187464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015880" y="3454293"/>
            <a:ext cx="66993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6000" dirty="0" smtClean="0">
                <a:solidFill>
                  <a:schemeClr val="bg1"/>
                </a:solidFill>
                <a:latin typeface="Helios-Cond-Light" panose="020B7200000000000000" pitchFamily="34" charset="0"/>
              </a:rPr>
              <a:t>ДЕТСКИЕ ТОВАРЫ</a:t>
            </a:r>
            <a:endParaRPr lang="ru-RU" sz="4000" dirty="0">
              <a:solidFill>
                <a:schemeClr val="bg1"/>
              </a:solidFill>
              <a:latin typeface="Helios-Cond-Ligh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74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mcdn.tvzvezda.ru/storage/news_other_images/2021/03/16/f9fd59fd511245a19a065f3c9ba78cd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" b="19361"/>
          <a:stretch/>
        </p:blipFill>
        <p:spPr bwMode="auto">
          <a:xfrm>
            <a:off x="-5264" y="1314450"/>
            <a:ext cx="11501457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get-zen_doc/3952637/pub_6050d008974a7a1569ad248f_6050d0554b89d64ade53c202/scale_12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58"/>
          <a:stretch/>
        </p:blipFill>
        <p:spPr bwMode="auto">
          <a:xfrm>
            <a:off x="5445422" y="890229"/>
            <a:ext cx="6746578" cy="596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12192000" cy="1346892"/>
          </a:xfrm>
          <a:prstGeom prst="rect">
            <a:avLst/>
          </a:prstGeom>
          <a:gradFill flip="none" rotWithShape="1">
            <a:gsLst>
              <a:gs pos="0">
                <a:srgbClr val="03718C"/>
              </a:gs>
              <a:gs pos="100000">
                <a:srgbClr val="1C9CB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79124" y="4668631"/>
            <a:ext cx="2412876" cy="79731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90000" rIns="90000" bIns="90000" numCol="1" spcCol="38100" rtlCol="0" anchor="ctr">
            <a:spAutoFit/>
          </a:bodyPr>
          <a:lstStyle/>
          <a:p>
            <a:pPr defTabSz="41275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Helios-Cond-Light" panose="020B7200000000000000" pitchFamily="34" charset="0"/>
                <a:sym typeface="Helvetica Neue"/>
              </a:rPr>
              <a:t>610 сообщений</a:t>
            </a:r>
            <a:endParaRPr lang="ru-RU" sz="2000" dirty="0">
              <a:latin typeface="Helios-Cond-Light" panose="020B7200000000000000" pitchFamily="34" charset="0"/>
              <a:sym typeface="Helvetica Neue"/>
            </a:endParaRPr>
          </a:p>
          <a:p>
            <a:pPr defTabSz="41275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Helios-Cond-Light" panose="020B7200000000000000" pitchFamily="34" charset="0"/>
              </a:rPr>
              <a:t>8 427 МедиаИндекс</a:t>
            </a:r>
            <a:endParaRPr lang="ru-RU" sz="2000" dirty="0">
              <a:latin typeface="Helios-Cond-Light" panose="020B7200000000000000" pitchFamily="34" charset="0"/>
              <a:sym typeface="Helvetica Neue"/>
            </a:endParaRPr>
          </a:p>
        </p:txBody>
      </p:sp>
      <p:sp>
        <p:nvSpPr>
          <p:cNvPr id="13" name="Федеральные СМИ по цитируемости 2017"/>
          <p:cNvSpPr txBox="1"/>
          <p:nvPr/>
        </p:nvSpPr>
        <p:spPr>
          <a:xfrm>
            <a:off x="827065" y="388921"/>
            <a:ext cx="117981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ts val="4400"/>
              </a:lnSpc>
              <a:defRPr sz="5000">
                <a:solidFill>
                  <a:srgbClr val="FFFFFF"/>
                </a:solidFill>
              </a:defRPr>
            </a:pPr>
            <a:r>
              <a:rPr lang="en-US" sz="4000" dirty="0" smtClean="0">
                <a:solidFill>
                  <a:srgbClr val="FFFFFF"/>
                </a:solidFill>
                <a:latin typeface="Helios-Cond-Light" panose="020B7200000000000000" pitchFamily="34" charset="0"/>
              </a:rPr>
              <a:t>Barbie</a:t>
            </a:r>
            <a:endParaRPr sz="4000" dirty="0">
              <a:solidFill>
                <a:srgbClr val="FFFFFF"/>
              </a:solidFill>
              <a:latin typeface="Helios-Cond-Light" panose="020B7200000000000000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7065" y="4668631"/>
            <a:ext cx="5268935" cy="707886"/>
          </a:xfrm>
          <a:prstGeom prst="rect">
            <a:avLst/>
          </a:prstGeom>
          <a:solidFill>
            <a:srgbClr val="FFD924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000" dirty="0" err="1" smtClean="0">
                <a:latin typeface="Helios-Cond-Light" panose="020B7200000000000000" pitchFamily="34" charset="0"/>
              </a:rPr>
              <a:t>Barbie</a:t>
            </a:r>
            <a:r>
              <a:rPr lang="ru-RU" sz="4000" dirty="0" smtClean="0">
                <a:latin typeface="Helios-Cond-Light" panose="020B7200000000000000" pitchFamily="34" charset="0"/>
              </a:rPr>
              <a:t> предстанет в образе</a:t>
            </a:r>
            <a:endParaRPr lang="ru-RU" sz="4000" dirty="0">
              <a:latin typeface="Helios-Cond-Light" panose="020B7200000000000000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7065" y="5376517"/>
            <a:ext cx="6526235" cy="707886"/>
          </a:xfrm>
          <a:prstGeom prst="rect">
            <a:avLst/>
          </a:prstGeom>
          <a:solidFill>
            <a:srgbClr val="FFD924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latin typeface="Helios-Cond-Light" panose="020B7200000000000000" pitchFamily="34" charset="0"/>
              </a:rPr>
              <a:t>российской женщины-космонавта</a:t>
            </a:r>
            <a:endParaRPr lang="ru-RU" sz="4000" dirty="0">
              <a:latin typeface="Helios-Cond-Light" panose="020B7200000000000000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106" y="-1665"/>
            <a:ext cx="1345894" cy="134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5" r="23054"/>
          <a:stretch/>
        </p:blipFill>
        <p:spPr>
          <a:xfrm>
            <a:off x="0" y="0"/>
            <a:ext cx="537686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11824" y="-1468"/>
            <a:ext cx="7680176" cy="6858000"/>
          </a:xfrm>
          <a:prstGeom prst="rect">
            <a:avLst/>
          </a:prstGeom>
          <a:gradFill flip="none" rotWithShape="1">
            <a:gsLst>
              <a:gs pos="0">
                <a:srgbClr val="03718C"/>
              </a:gs>
              <a:gs pos="100000">
                <a:srgbClr val="1C9CB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1494269"/>
            <a:ext cx="1872208" cy="187464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015880" y="3454293"/>
            <a:ext cx="66993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6000" dirty="0" smtClean="0">
                <a:solidFill>
                  <a:schemeClr val="bg1"/>
                </a:solidFill>
                <a:latin typeface="Helios-Cond-Light" panose="020B7200000000000000" pitchFamily="34" charset="0"/>
              </a:rPr>
              <a:t>ЭЛЕКТРОНИКА</a:t>
            </a:r>
            <a:endParaRPr lang="ru-RU" sz="4000" dirty="0">
              <a:solidFill>
                <a:schemeClr val="bg1"/>
              </a:solidFill>
              <a:latin typeface="Helios-Cond-Ligh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99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mobile-review.com/articles/2021/image/honor-magicbook-14-2021/pic/foto-book-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9" b="13709"/>
          <a:stretch/>
        </p:blipFill>
        <p:spPr bwMode="auto">
          <a:xfrm>
            <a:off x="0" y="254000"/>
            <a:ext cx="12208099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12192000" cy="1346892"/>
          </a:xfrm>
          <a:prstGeom prst="rect">
            <a:avLst/>
          </a:prstGeom>
          <a:gradFill flip="none" rotWithShape="1">
            <a:gsLst>
              <a:gs pos="0">
                <a:srgbClr val="03718C"/>
              </a:gs>
              <a:gs pos="100000">
                <a:srgbClr val="1C9CB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79124" y="4048652"/>
            <a:ext cx="2412876" cy="79731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90000" rIns="90000" bIns="90000" numCol="1" spcCol="38100" rtlCol="0" anchor="ctr">
            <a:spAutoFit/>
          </a:bodyPr>
          <a:lstStyle/>
          <a:p>
            <a:pPr defTabSz="41275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Helios-Cond-Light" panose="020B7200000000000000" pitchFamily="34" charset="0"/>
                <a:sym typeface="Helvetica Neue"/>
              </a:rPr>
              <a:t>138 сообщений</a:t>
            </a:r>
            <a:endParaRPr lang="ru-RU" sz="2000" dirty="0">
              <a:latin typeface="Helios-Cond-Light" panose="020B7200000000000000" pitchFamily="34" charset="0"/>
              <a:sym typeface="Helvetica Neue"/>
            </a:endParaRPr>
          </a:p>
          <a:p>
            <a:pPr defTabSz="41275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Helios-Cond-Light" panose="020B7200000000000000" pitchFamily="34" charset="0"/>
              </a:rPr>
              <a:t>2 582 МедиаИндекс</a:t>
            </a:r>
            <a:endParaRPr lang="ru-RU" sz="2000" dirty="0">
              <a:latin typeface="Helios-Cond-Light" panose="020B7200000000000000" pitchFamily="34" charset="0"/>
              <a:sym typeface="Helvetica Neue"/>
            </a:endParaRPr>
          </a:p>
        </p:txBody>
      </p:sp>
      <p:sp>
        <p:nvSpPr>
          <p:cNvPr id="13" name="Федеральные СМИ по цитируемости 2017"/>
          <p:cNvSpPr txBox="1"/>
          <p:nvPr/>
        </p:nvSpPr>
        <p:spPr>
          <a:xfrm>
            <a:off x="827065" y="388921"/>
            <a:ext cx="144110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ts val="4400"/>
              </a:lnSpc>
              <a:defRPr sz="5000">
                <a:solidFill>
                  <a:srgbClr val="FFFFFF"/>
                </a:solidFill>
              </a:defRPr>
            </a:pPr>
            <a:r>
              <a:rPr lang="en-US" sz="4000" dirty="0" smtClean="0">
                <a:solidFill>
                  <a:srgbClr val="FFFFFF"/>
                </a:solidFill>
                <a:latin typeface="Helios-Cond-Light" panose="020B7200000000000000" pitchFamily="34" charset="0"/>
              </a:rPr>
              <a:t>HONOR</a:t>
            </a:r>
            <a:endParaRPr sz="4000" dirty="0">
              <a:solidFill>
                <a:srgbClr val="FFFFFF"/>
              </a:solidFill>
              <a:latin typeface="Helios-Cond-Light" panose="020B7200000000000000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7065" y="4668631"/>
            <a:ext cx="5776935" cy="707886"/>
          </a:xfrm>
          <a:prstGeom prst="rect">
            <a:avLst/>
          </a:prstGeom>
          <a:solidFill>
            <a:srgbClr val="FFD924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latin typeface="Helios-Cond-Light" panose="020B7200000000000000" pitchFamily="34" charset="0"/>
              </a:rPr>
              <a:t>После пандемии 90% россиян</a:t>
            </a:r>
            <a:endParaRPr lang="ru-RU" sz="4000" dirty="0">
              <a:latin typeface="Helios-Cond-Light" panose="020B7200000000000000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7065" y="5376517"/>
            <a:ext cx="10019041" cy="707886"/>
          </a:xfrm>
          <a:prstGeom prst="rect">
            <a:avLst/>
          </a:prstGeom>
          <a:solidFill>
            <a:srgbClr val="FFD924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latin typeface="Helios-Cond-Light" panose="020B7200000000000000" pitchFamily="34" charset="0"/>
              </a:rPr>
              <a:t>стали использовать личный ноутбук в рабочих целях</a:t>
            </a:r>
            <a:endParaRPr lang="ru-RU" sz="4000" dirty="0">
              <a:latin typeface="Helios-Cond-Light" panose="020B7200000000000000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106" y="-1665"/>
            <a:ext cx="1345894" cy="134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2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s://phototass1.cdnvideo.ru/width/1200_4ce85301/tass/m2/uploads/i/20211220/65201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18"/>
          <a:stretch/>
        </p:blipFill>
        <p:spPr bwMode="auto">
          <a:xfrm>
            <a:off x="0" y="257669"/>
            <a:ext cx="12192000" cy="661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12192000" cy="1346892"/>
          </a:xfrm>
          <a:prstGeom prst="rect">
            <a:avLst/>
          </a:prstGeom>
          <a:gradFill flip="none" rotWithShape="1">
            <a:gsLst>
              <a:gs pos="0">
                <a:srgbClr val="03718C"/>
              </a:gs>
              <a:gs pos="100000">
                <a:srgbClr val="1C9CB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79124" y="4455052"/>
            <a:ext cx="2412876" cy="79731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90000" rIns="90000" bIns="90000" numCol="1" spcCol="38100" rtlCol="0" anchor="ctr">
            <a:spAutoFit/>
          </a:bodyPr>
          <a:lstStyle/>
          <a:p>
            <a:pPr defTabSz="41275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Helios-Cond-Light" panose="020B7200000000000000" pitchFamily="34" charset="0"/>
                <a:sym typeface="Helvetica Neue"/>
              </a:rPr>
              <a:t>382 сообщения</a:t>
            </a:r>
            <a:endParaRPr lang="ru-RU" sz="2000" dirty="0">
              <a:latin typeface="Helios-Cond-Light" panose="020B7200000000000000" pitchFamily="34" charset="0"/>
              <a:sym typeface="Helvetica Neue"/>
            </a:endParaRPr>
          </a:p>
          <a:p>
            <a:pPr defTabSz="41275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Helios-Cond-Light" panose="020B7200000000000000" pitchFamily="34" charset="0"/>
              </a:rPr>
              <a:t>1 721 МедиаИндекс</a:t>
            </a:r>
            <a:endParaRPr lang="ru-RU" sz="2000" dirty="0">
              <a:latin typeface="Helios-Cond-Light" panose="020B7200000000000000" pitchFamily="34" charset="0"/>
              <a:sym typeface="Helvetica Neue"/>
            </a:endParaRPr>
          </a:p>
        </p:txBody>
      </p:sp>
      <p:sp>
        <p:nvSpPr>
          <p:cNvPr id="13" name="Федеральные СМИ по цитируемости 2017"/>
          <p:cNvSpPr txBox="1"/>
          <p:nvPr/>
        </p:nvSpPr>
        <p:spPr>
          <a:xfrm>
            <a:off x="827065" y="388921"/>
            <a:ext cx="561051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ts val="4400"/>
              </a:lnSpc>
              <a:defRPr sz="5000">
                <a:solidFill>
                  <a:srgbClr val="FFFFFF"/>
                </a:solidFill>
              </a:defRPr>
            </a:pPr>
            <a:r>
              <a:rPr lang="en-US" sz="4000" dirty="0" smtClean="0">
                <a:solidFill>
                  <a:srgbClr val="FFFFFF"/>
                </a:solidFill>
                <a:latin typeface="Helios-Cond-Light" panose="020B7200000000000000" pitchFamily="34" charset="0"/>
              </a:rPr>
              <a:t>LG</a:t>
            </a:r>
            <a:endParaRPr sz="4000" dirty="0">
              <a:solidFill>
                <a:srgbClr val="FFFFFF"/>
              </a:solidFill>
              <a:latin typeface="Helios-Cond-Light" panose="020B7200000000000000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7065" y="5075031"/>
            <a:ext cx="4659335" cy="707886"/>
          </a:xfrm>
          <a:prstGeom prst="rect">
            <a:avLst/>
          </a:prstGeom>
          <a:solidFill>
            <a:srgbClr val="FFD924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atin typeface="Helios-Cond-Light" panose="020B7200000000000000" pitchFamily="34" charset="0"/>
              </a:rPr>
              <a:t>LG </a:t>
            </a:r>
            <a:r>
              <a:rPr lang="ru-RU" sz="4000" dirty="0" smtClean="0">
                <a:latin typeface="Helios-Cond-Light" panose="020B7200000000000000" pitchFamily="34" charset="0"/>
              </a:rPr>
              <a:t>и Пушкинский музей</a:t>
            </a:r>
            <a:endParaRPr lang="ru-RU" sz="4000" dirty="0">
              <a:latin typeface="Helios-Cond-Light" panose="020B7200000000000000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7065" y="5782917"/>
            <a:ext cx="8151835" cy="707886"/>
          </a:xfrm>
          <a:prstGeom prst="rect">
            <a:avLst/>
          </a:prstGeom>
          <a:solidFill>
            <a:srgbClr val="FFD924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latin typeface="Helios-Cond-Light" panose="020B7200000000000000" pitchFamily="34" charset="0"/>
              </a:rPr>
              <a:t>завершили реставрацию картины Ван Гога</a:t>
            </a:r>
            <a:endParaRPr lang="ru-RU" sz="4000" dirty="0">
              <a:latin typeface="Helios-Cond-Light" panose="020B7200000000000000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106" y="-1665"/>
            <a:ext cx="1345894" cy="134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9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5" r="23054"/>
          <a:stretch/>
        </p:blipFill>
        <p:spPr>
          <a:xfrm>
            <a:off x="0" y="0"/>
            <a:ext cx="537686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11824" y="-1468"/>
            <a:ext cx="7680176" cy="6858000"/>
          </a:xfrm>
          <a:prstGeom prst="rect">
            <a:avLst/>
          </a:prstGeom>
          <a:gradFill flip="none" rotWithShape="1">
            <a:gsLst>
              <a:gs pos="0">
                <a:srgbClr val="03718C"/>
              </a:gs>
              <a:gs pos="100000">
                <a:srgbClr val="1C9CB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1494269"/>
            <a:ext cx="1872208" cy="187464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015880" y="3454293"/>
            <a:ext cx="66993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6000" dirty="0" smtClean="0">
                <a:solidFill>
                  <a:schemeClr val="bg1"/>
                </a:solidFill>
                <a:latin typeface="Helios-Cond-Light" panose="020B7200000000000000" pitchFamily="34" charset="0"/>
              </a:rPr>
              <a:t>ТОВАРЫ ДЛЯ ДОМА</a:t>
            </a:r>
            <a:endParaRPr lang="ru-RU" sz="4000" dirty="0">
              <a:solidFill>
                <a:schemeClr val="bg1"/>
              </a:solidFill>
              <a:latin typeface="Helios-Cond-Ligh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81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www.ikea.com/at/de/images/products/sagoskatt-2021-stoffspielzeug-meerjungfrau-huendin-bunt__1071757_ph182346_s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14" t="4458" r="2423" b="2285"/>
          <a:stretch/>
        </p:blipFill>
        <p:spPr bwMode="auto">
          <a:xfrm>
            <a:off x="8558972" y="1345525"/>
            <a:ext cx="3633028" cy="551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ikea.com/at/de/images/products/sagoskatt-2021-stoffspielzeug-meerjungfrau-huendin-bunt__1071757_ph182346_s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" t="4458" r="93343" b="2285"/>
          <a:stretch/>
        </p:blipFill>
        <p:spPr bwMode="auto">
          <a:xfrm>
            <a:off x="0" y="1345980"/>
            <a:ext cx="3474720" cy="551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www.ikea.com/at/de/images/products/sagoskatt-2021-stoffspielzeug-meerjungfrau-huendin-bunt__1071757_ph182346_s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" t="4458" r="2424" b="2285"/>
          <a:stretch/>
        </p:blipFill>
        <p:spPr bwMode="auto">
          <a:xfrm>
            <a:off x="3236124" y="1345981"/>
            <a:ext cx="5613343" cy="551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12192000" cy="1346892"/>
          </a:xfrm>
          <a:prstGeom prst="rect">
            <a:avLst/>
          </a:prstGeom>
          <a:gradFill flip="none" rotWithShape="1">
            <a:gsLst>
              <a:gs pos="0">
                <a:srgbClr val="03718C"/>
              </a:gs>
              <a:gs pos="100000">
                <a:srgbClr val="1C9CB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868195" y="5276961"/>
            <a:ext cx="2412876" cy="79731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90000" rIns="90000" bIns="90000" numCol="1" spcCol="38100" rtlCol="0" anchor="ctr">
            <a:spAutoFit/>
          </a:bodyPr>
          <a:lstStyle/>
          <a:p>
            <a:pPr defTabSz="41275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Helios-Cond-Light" panose="020B7200000000000000" pitchFamily="34" charset="0"/>
                <a:sym typeface="Helvetica Neue"/>
              </a:rPr>
              <a:t>163 сообщения</a:t>
            </a:r>
            <a:endParaRPr lang="ru-RU" sz="2000" dirty="0">
              <a:latin typeface="Helios-Cond-Light" panose="020B7200000000000000" pitchFamily="34" charset="0"/>
              <a:sym typeface="Helvetica Neue"/>
            </a:endParaRPr>
          </a:p>
          <a:p>
            <a:pPr defTabSz="41275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Helios-Cond-Light" panose="020B7200000000000000" pitchFamily="34" charset="0"/>
              </a:rPr>
              <a:t>2 615 МедиаИндекс</a:t>
            </a:r>
            <a:endParaRPr lang="ru-RU" sz="2000" dirty="0">
              <a:latin typeface="Helios-Cond-Light" panose="020B7200000000000000" pitchFamily="34" charset="0"/>
              <a:sym typeface="Helvetica Neue"/>
            </a:endParaRPr>
          </a:p>
        </p:txBody>
      </p:sp>
      <p:sp>
        <p:nvSpPr>
          <p:cNvPr id="13" name="Федеральные СМИ по цитируемости 2017"/>
          <p:cNvSpPr txBox="1"/>
          <p:nvPr/>
        </p:nvSpPr>
        <p:spPr>
          <a:xfrm>
            <a:off x="827065" y="388921"/>
            <a:ext cx="899285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ts val="4400"/>
              </a:lnSpc>
              <a:defRPr sz="5000">
                <a:solidFill>
                  <a:srgbClr val="FFFFFF"/>
                </a:solidFill>
              </a:defRPr>
            </a:pPr>
            <a:r>
              <a:rPr lang="en-US" sz="4000" dirty="0" smtClean="0">
                <a:solidFill>
                  <a:srgbClr val="FFFFFF"/>
                </a:solidFill>
                <a:latin typeface="Helios-Cond-Light" panose="020B7200000000000000" pitchFamily="34" charset="0"/>
              </a:rPr>
              <a:t>IKEA</a:t>
            </a:r>
            <a:endParaRPr sz="4000" dirty="0">
              <a:solidFill>
                <a:srgbClr val="FFFFFF"/>
              </a:solidFill>
              <a:latin typeface="Helios-Cond-Light" panose="020B7200000000000000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8388" y="4764024"/>
            <a:ext cx="5789635" cy="707886"/>
          </a:xfrm>
          <a:prstGeom prst="rect">
            <a:avLst/>
          </a:prstGeom>
          <a:solidFill>
            <a:srgbClr val="FFD924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atin typeface="Helios-Cond-Light" panose="020B7200000000000000" pitchFamily="34" charset="0"/>
              </a:rPr>
              <a:t>IKEA </a:t>
            </a:r>
            <a:r>
              <a:rPr lang="ru-RU" sz="4000" dirty="0" smtClean="0">
                <a:latin typeface="Helios-Cond-Light" panose="020B7200000000000000" pitchFamily="34" charset="0"/>
              </a:rPr>
              <a:t>создаст мягкую игрушку</a:t>
            </a:r>
            <a:endParaRPr lang="ru-RU" sz="4000" dirty="0">
              <a:latin typeface="Helios-Cond-Light" panose="020B7200000000000000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8388" y="5471910"/>
            <a:ext cx="6056335" cy="707886"/>
          </a:xfrm>
          <a:prstGeom prst="rect">
            <a:avLst/>
          </a:prstGeom>
          <a:solidFill>
            <a:srgbClr val="FFD924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latin typeface="Helios-Cond-Light" panose="020B7200000000000000" pitchFamily="34" charset="0"/>
              </a:rPr>
              <a:t>по рисунку мальчика из России</a:t>
            </a:r>
            <a:endParaRPr lang="ru-RU" sz="4000" dirty="0">
              <a:latin typeface="Helios-Cond-Light" panose="020B7200000000000000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106" y="-1665"/>
            <a:ext cx="1345894" cy="134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6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5" r="23054"/>
          <a:stretch/>
        </p:blipFill>
        <p:spPr>
          <a:xfrm>
            <a:off x="0" y="0"/>
            <a:ext cx="537686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11824" y="-1468"/>
            <a:ext cx="7680176" cy="6858000"/>
          </a:xfrm>
          <a:prstGeom prst="rect">
            <a:avLst/>
          </a:prstGeom>
          <a:gradFill flip="none" rotWithShape="1">
            <a:gsLst>
              <a:gs pos="0">
                <a:srgbClr val="03718C"/>
              </a:gs>
              <a:gs pos="100000">
                <a:srgbClr val="1C9CB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1494269"/>
            <a:ext cx="1872208" cy="187464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015880" y="3454293"/>
            <a:ext cx="66993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6000" dirty="0" smtClean="0">
                <a:solidFill>
                  <a:schemeClr val="bg1"/>
                </a:solidFill>
                <a:latin typeface="Helios-Cond-Light" panose="020B7200000000000000" pitchFamily="34" charset="0"/>
              </a:rPr>
              <a:t>СПОРТИВНЫЕ ТОВАРЫ</a:t>
            </a:r>
            <a:endParaRPr lang="ru-RU" sz="4000" dirty="0">
              <a:solidFill>
                <a:schemeClr val="bg1"/>
              </a:solidFill>
              <a:latin typeface="Helios-Cond-Ligh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40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1346892"/>
          </a:xfrm>
          <a:prstGeom prst="rect">
            <a:avLst/>
          </a:prstGeom>
          <a:gradFill flip="none" rotWithShape="1">
            <a:gsLst>
              <a:gs pos="0">
                <a:srgbClr val="03718C"/>
              </a:gs>
              <a:gs pos="100000">
                <a:srgbClr val="1C9CB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Федеральные СМИ по цитируемости 2017"/>
          <p:cNvSpPr txBox="1"/>
          <p:nvPr/>
        </p:nvSpPr>
        <p:spPr>
          <a:xfrm>
            <a:off x="827064" y="415678"/>
            <a:ext cx="7285159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l">
              <a:defRPr sz="5000">
                <a:solidFill>
                  <a:srgbClr val="FFFFFF"/>
                </a:solidFill>
              </a:defRPr>
            </a:pPr>
            <a:r>
              <a:rPr lang="ru-RU" sz="3000" dirty="0">
                <a:solidFill>
                  <a:schemeClr val="bg1"/>
                </a:solidFill>
                <a:latin typeface="Helios-Cond-Light" panose="020B7200000000000000" pitchFamily="34" charset="0"/>
              </a:rPr>
              <a:t>ФЕДЕРАЛЬНЫЕ </a:t>
            </a:r>
            <a:r>
              <a:rPr sz="3000" dirty="0">
                <a:solidFill>
                  <a:schemeClr val="bg1"/>
                </a:solidFill>
                <a:latin typeface="Helios-Cond-Light" panose="020B7200000000000000" pitchFamily="34" charset="0"/>
              </a:rPr>
              <a:t>СМИ</a:t>
            </a:r>
            <a:r>
              <a:rPr lang="ru-RU" sz="3000" dirty="0">
                <a:solidFill>
                  <a:schemeClr val="bg1"/>
                </a:solidFill>
                <a:latin typeface="Helios-Cond-Light" panose="020B7200000000000000" pitchFamily="34" charset="0"/>
              </a:rPr>
              <a:t> - 2021</a:t>
            </a:r>
            <a:endParaRPr sz="3000" dirty="0">
              <a:solidFill>
                <a:schemeClr val="bg1"/>
              </a:solidFill>
              <a:latin typeface="Helios-Cond-Light" panose="020B7200000000000000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106" y="-1665"/>
            <a:ext cx="1345894" cy="1347646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623392" y="1484784"/>
          <a:ext cx="5000997" cy="51311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8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65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50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46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102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72000" marR="6656" marT="665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Перемещение</a:t>
                      </a:r>
                    </a:p>
                  </a:txBody>
                  <a:tcPr marL="72000" marR="6656" marT="665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СМИ</a:t>
                      </a:r>
                    </a:p>
                  </a:txBody>
                  <a:tcPr marL="72000" marR="6656" marT="665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Цитируемость в СМИ, ИЦ</a:t>
                      </a:r>
                    </a:p>
                  </a:txBody>
                  <a:tcPr marL="72000" marR="6656" marT="665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ТАСС</a:t>
                      </a:r>
                    </a:p>
                  </a:txBody>
                  <a:tcPr marL="144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185 455,32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0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РИА Новости</a:t>
                      </a:r>
                    </a:p>
                  </a:txBody>
                  <a:tcPr marL="144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174 722,06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0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Интерфакс</a:t>
                      </a:r>
                    </a:p>
                  </a:txBody>
                  <a:tcPr marL="144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39 283,48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0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Известия</a:t>
                      </a:r>
                    </a:p>
                  </a:txBody>
                  <a:tcPr marL="144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33 971,17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0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Rbc.ru</a:t>
                      </a:r>
                    </a:p>
                  </a:txBody>
                  <a:tcPr marL="144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30 033,57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0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КоммерсантЪ</a:t>
                      </a:r>
                    </a:p>
                  </a:txBody>
                  <a:tcPr marL="144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29 726,82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0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Russian.rt.com</a:t>
                      </a:r>
                      <a:endParaRPr lang="ru-RU" sz="1200" b="0" i="0" u="none" strike="noStrike" kern="1200" dirty="0">
                        <a:solidFill>
                          <a:srgbClr val="09445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16 150,40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0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Россия 1</a:t>
                      </a:r>
                    </a:p>
                  </a:txBody>
                  <a:tcPr marL="144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15 256,29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0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Первый канал</a:t>
                      </a:r>
                    </a:p>
                  </a:txBody>
                  <a:tcPr marL="144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13 822,12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0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Россия 24</a:t>
                      </a:r>
                    </a:p>
                  </a:txBody>
                  <a:tcPr marL="144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12 975,83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0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Российская газета</a:t>
                      </a:r>
                    </a:p>
                  </a:txBody>
                  <a:tcPr marL="144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12 802,58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0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+4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РЕН ТВ</a:t>
                      </a:r>
                    </a:p>
                  </a:txBody>
                  <a:tcPr marL="144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10 672,06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0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Gazeta.ru</a:t>
                      </a:r>
                      <a:endParaRPr lang="ru-RU" sz="1200" b="0" i="0" u="none" strike="noStrike" kern="1200" dirty="0">
                        <a:solidFill>
                          <a:srgbClr val="09445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9 994,74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0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Forbes</a:t>
                      </a:r>
                    </a:p>
                  </a:txBody>
                  <a:tcPr marL="144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9 717,18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7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Ura.ru</a:t>
                      </a:r>
                    </a:p>
                  </a:txBody>
                  <a:tcPr marL="144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9 026,56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0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360tv.ru</a:t>
                      </a:r>
                    </a:p>
                  </a:txBody>
                  <a:tcPr marL="144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8 782,21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0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Lenta.ru</a:t>
                      </a:r>
                      <a:endParaRPr lang="ru-RU" sz="1200" b="0" i="0" u="none" strike="noStrike" kern="1200" dirty="0">
                        <a:solidFill>
                          <a:srgbClr val="09445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8 636,24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0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Радио </a:t>
                      </a:r>
                      <a:r>
                        <a:rPr lang="ru-RU" sz="1200" b="0" i="0" u="none" strike="noStrike" kern="1200" dirty="0" err="1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Sputnik</a:t>
                      </a:r>
                      <a:endParaRPr lang="ru-RU" sz="1200" b="0" i="0" u="none" strike="noStrike" kern="1200" dirty="0">
                        <a:solidFill>
                          <a:srgbClr val="09445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8 453,27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0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Комсомольская правда</a:t>
                      </a:r>
                    </a:p>
                  </a:txBody>
                  <a:tcPr marL="144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8 016,49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0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-8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Ведомости</a:t>
                      </a:r>
                    </a:p>
                  </a:txBody>
                  <a:tcPr marL="144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6 840,32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7100106"/>
                  </a:ext>
                </a:extLst>
              </a:tr>
              <a:tr h="180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+1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Kp.ru</a:t>
                      </a:r>
                    </a:p>
                  </a:txBody>
                  <a:tcPr marL="144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6 225,07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0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+1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НТВ</a:t>
                      </a:r>
                    </a:p>
                  </a:txBody>
                  <a:tcPr marL="144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6 067,64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80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Московский комсомолец</a:t>
                      </a:r>
                    </a:p>
                  </a:txBody>
                  <a:tcPr marL="144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5 747,78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80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Life.ru</a:t>
                      </a:r>
                      <a:endParaRPr lang="ru-RU" sz="1200" b="0" i="0" u="none" strike="noStrike" kern="1200" dirty="0">
                        <a:solidFill>
                          <a:srgbClr val="09445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5 189,87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80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Говорит Москва  </a:t>
                      </a:r>
                    </a:p>
                  </a:txBody>
                  <a:tcPr marL="144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5 095,69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6023992" y="1484783"/>
          <a:ext cx="5544616" cy="51303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6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54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02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№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0" marR="6656" marT="665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Перемещение</a:t>
                      </a:r>
                    </a:p>
                  </a:txBody>
                  <a:tcPr marL="72000" marR="6656" marT="665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СМИ</a:t>
                      </a:r>
                    </a:p>
                  </a:txBody>
                  <a:tcPr marL="72000" marR="6656" marT="665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Цитируемость в соцмедиа, количество гиперссылок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0" marR="6656" marT="665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1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РИА Новости (ria.ru)</a:t>
                      </a:r>
                    </a:p>
                  </a:txBody>
                  <a:tcPr marL="108000" marR="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13 519 168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1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Meduza.io</a:t>
                      </a:r>
                    </a:p>
                  </a:txBody>
                  <a:tcPr marL="108000" marR="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8 878 751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1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Rbc.ru</a:t>
                      </a:r>
                    </a:p>
                  </a:txBody>
                  <a:tcPr marL="108000" marR="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7 722 971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1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Russian.rt.com</a:t>
                      </a:r>
                    </a:p>
                  </a:txBody>
                  <a:tcPr marL="108000" marR="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7 583 700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1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Телеканал Дождь (tvrain.ru)</a:t>
                      </a:r>
                    </a:p>
                  </a:txBody>
                  <a:tcPr marL="108000" marR="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6 051 013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1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+1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Рен ТВ (ren.tv)</a:t>
                      </a:r>
                    </a:p>
                  </a:txBody>
                  <a:tcPr marL="108000" marR="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5 288 644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1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+1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Znak.com</a:t>
                      </a:r>
                    </a:p>
                  </a:txBody>
                  <a:tcPr marL="108000" marR="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4 996 767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1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+4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ТАСС (tass.ru)</a:t>
                      </a:r>
                    </a:p>
                  </a:txBody>
                  <a:tcPr marL="108000" marR="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4 787 224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1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+10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Tsargrad.tv</a:t>
                      </a:r>
                    </a:p>
                  </a:txBody>
                  <a:tcPr marL="108000" marR="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4 500 451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1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+10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Anews.com</a:t>
                      </a:r>
                      <a:endParaRPr lang="ru-RU" sz="1200" b="0" i="0" u="none" strike="noStrike" kern="1200" dirty="0">
                        <a:solidFill>
                          <a:srgbClr val="09445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4 156 767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1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+2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Радио Свобода (svoboda.org)</a:t>
                      </a:r>
                    </a:p>
                  </a:txBody>
                  <a:tcPr marL="108000" marR="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4 155 864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1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+10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Zona.media</a:t>
                      </a:r>
                    </a:p>
                  </a:txBody>
                  <a:tcPr marL="108000" marR="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4 141 010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1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-4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Комсомольская правда (kp.ru)</a:t>
                      </a:r>
                    </a:p>
                  </a:txBody>
                  <a:tcPr marL="108000" marR="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4 113 244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1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Эхо Москвы (echo.msk.ru)</a:t>
                      </a:r>
                    </a:p>
                  </a:txBody>
                  <a:tcPr marL="108000" marR="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3 789 123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1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+2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Московский комсомолец (mk.ru)</a:t>
                      </a:r>
                    </a:p>
                  </a:txBody>
                  <a:tcPr marL="108000" marR="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3 381 607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1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Российская газета (rg.ru)</a:t>
                      </a:r>
                    </a:p>
                  </a:txBody>
                  <a:tcPr marL="108000" marR="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2 956 355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1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Новая газета (novayagazeta.ru)</a:t>
                      </a:r>
                    </a:p>
                  </a:txBody>
                  <a:tcPr marL="108000" marR="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2 920 952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1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Аргументы и факты (aif.ru)</a:t>
                      </a:r>
                    </a:p>
                  </a:txBody>
                  <a:tcPr marL="108000" marR="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2 766 719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1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Theins.ru</a:t>
                      </a:r>
                      <a:endParaRPr lang="ru-RU" sz="1200" b="0" i="0" u="none" strike="noStrike" kern="1200" dirty="0">
                        <a:solidFill>
                          <a:srgbClr val="09445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2 692 871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1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78.ru</a:t>
                      </a:r>
                    </a:p>
                  </a:txBody>
                  <a:tcPr marL="108000" marR="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2 598 688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1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Lenta.ru</a:t>
                      </a:r>
                    </a:p>
                  </a:txBody>
                  <a:tcPr marL="108000" marR="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2 150 995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81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Звезда (tvzvezda.ru)</a:t>
                      </a:r>
                    </a:p>
                  </a:txBody>
                  <a:tcPr marL="108000" marR="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2 092 269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81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Известия (iz.ru)</a:t>
                      </a:r>
                    </a:p>
                  </a:txBody>
                  <a:tcPr marL="108000" marR="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1 929 258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81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Life.ru</a:t>
                      </a:r>
                    </a:p>
                  </a:txBody>
                  <a:tcPr marL="108000" marR="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1 892 064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81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72000" marR="6051" marT="60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Bbc.com/</a:t>
                      </a:r>
                      <a:r>
                        <a:rPr lang="en-US" sz="1200" b="0" i="0" u="none" strike="noStrike" kern="1200" dirty="0" err="1">
                          <a:solidFill>
                            <a:srgbClr val="09445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russian</a:t>
                      </a:r>
                      <a:endParaRPr lang="ru-RU" sz="1200" b="0" i="0" u="none" strike="noStrike" kern="1200" dirty="0">
                        <a:solidFill>
                          <a:srgbClr val="09445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1 844 575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73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riafan.ru/uploads/2021/01/01/orig-232-1609482254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76"/>
          <a:stretch/>
        </p:blipFill>
        <p:spPr bwMode="auto">
          <a:xfrm>
            <a:off x="0" y="961159"/>
            <a:ext cx="12192000" cy="589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12192000" cy="1346892"/>
          </a:xfrm>
          <a:prstGeom prst="rect">
            <a:avLst/>
          </a:prstGeom>
          <a:gradFill flip="none" rotWithShape="1">
            <a:gsLst>
              <a:gs pos="0">
                <a:srgbClr val="03718C"/>
              </a:gs>
              <a:gs pos="100000">
                <a:srgbClr val="1C9CB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79124" y="4668631"/>
            <a:ext cx="2412876" cy="79731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90000" rIns="90000" bIns="90000" numCol="1" spcCol="38100" rtlCol="0" anchor="ctr">
            <a:spAutoFit/>
          </a:bodyPr>
          <a:lstStyle/>
          <a:p>
            <a:pPr defTabSz="41275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Helios-Cond-Light" panose="020B7200000000000000" pitchFamily="34" charset="0"/>
                <a:sym typeface="Helvetica Neue"/>
              </a:rPr>
              <a:t>80 сообщений</a:t>
            </a:r>
            <a:endParaRPr lang="ru-RU" sz="2000" dirty="0">
              <a:latin typeface="Helios-Cond-Light" panose="020B7200000000000000" pitchFamily="34" charset="0"/>
              <a:sym typeface="Helvetica Neue"/>
            </a:endParaRPr>
          </a:p>
          <a:p>
            <a:pPr defTabSz="41275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Helios-Cond-Light" panose="020B7200000000000000" pitchFamily="34" charset="0"/>
              </a:rPr>
              <a:t>1 317 МедиаИндекс</a:t>
            </a:r>
            <a:endParaRPr lang="ru-RU" sz="2000" dirty="0">
              <a:latin typeface="Helios-Cond-Light" panose="020B7200000000000000" pitchFamily="34" charset="0"/>
              <a:sym typeface="Helvetica Neue"/>
            </a:endParaRPr>
          </a:p>
        </p:txBody>
      </p:sp>
      <p:sp>
        <p:nvSpPr>
          <p:cNvPr id="13" name="Федеральные СМИ по цитируемости 2017"/>
          <p:cNvSpPr txBox="1"/>
          <p:nvPr/>
        </p:nvSpPr>
        <p:spPr>
          <a:xfrm>
            <a:off x="827065" y="388921"/>
            <a:ext cx="1720023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ts val="4400"/>
              </a:lnSpc>
              <a:defRPr sz="5000">
                <a:solidFill>
                  <a:srgbClr val="FFFFFF"/>
                </a:solidFill>
              </a:defRPr>
            </a:pPr>
            <a:r>
              <a:rPr lang="en-US" sz="4000" dirty="0" err="1" smtClean="0">
                <a:solidFill>
                  <a:srgbClr val="FFFFFF"/>
                </a:solidFill>
                <a:latin typeface="Helios-Cond-Light" panose="020B7200000000000000" pitchFamily="34" charset="0"/>
              </a:rPr>
              <a:t>Hasttings</a:t>
            </a:r>
            <a:endParaRPr sz="4000" dirty="0">
              <a:solidFill>
                <a:srgbClr val="FFFFFF"/>
              </a:solidFill>
              <a:latin typeface="Helios-Cond-Light" panose="020B7200000000000000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7065" y="4668631"/>
            <a:ext cx="5599135" cy="707886"/>
          </a:xfrm>
          <a:prstGeom prst="rect">
            <a:avLst/>
          </a:prstGeom>
          <a:solidFill>
            <a:srgbClr val="FFD924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latin typeface="Helios-Cond-Light" panose="020B7200000000000000" pitchFamily="34" charset="0"/>
              </a:rPr>
              <a:t>Треть россиян набирают вес</a:t>
            </a:r>
            <a:endParaRPr lang="ru-RU" sz="4000" dirty="0">
              <a:latin typeface="Helios-Cond-Light" panose="020B7200000000000000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7065" y="5376517"/>
            <a:ext cx="6475435" cy="707886"/>
          </a:xfrm>
          <a:prstGeom prst="rect">
            <a:avLst/>
          </a:prstGeom>
          <a:solidFill>
            <a:srgbClr val="FFD924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latin typeface="Helios-Cond-Light" panose="020B7200000000000000" pitchFamily="34" charset="0"/>
              </a:rPr>
              <a:t>после празднования Нового года</a:t>
            </a:r>
            <a:endParaRPr lang="ru-RU" sz="4000" dirty="0">
              <a:latin typeface="Helios-Cond-Light" panose="020B7200000000000000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106" y="-1665"/>
            <a:ext cx="1345894" cy="134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5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5" r="23054"/>
          <a:stretch/>
        </p:blipFill>
        <p:spPr>
          <a:xfrm>
            <a:off x="0" y="0"/>
            <a:ext cx="537686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11700" y="0"/>
            <a:ext cx="7480299" cy="6858000"/>
          </a:xfrm>
          <a:prstGeom prst="rect">
            <a:avLst/>
          </a:prstGeom>
          <a:gradFill flip="none" rotWithShape="1">
            <a:gsLst>
              <a:gs pos="0">
                <a:srgbClr val="03718C"/>
              </a:gs>
              <a:gs pos="100000">
                <a:srgbClr val="1C9CB9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376860" y="4653785"/>
            <a:ext cx="3333719" cy="549828"/>
            <a:chOff x="2379663" y="2573338"/>
            <a:chExt cx="2589213" cy="427038"/>
          </a:xfrm>
        </p:grpSpPr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3014663" y="2676526"/>
              <a:ext cx="1954213" cy="220663"/>
            </a:xfrm>
            <a:custGeom>
              <a:avLst/>
              <a:gdLst>
                <a:gd name="T0" fmla="*/ 572 w 5420"/>
                <a:gd name="T1" fmla="*/ 597 h 612"/>
                <a:gd name="T2" fmla="*/ 458 w 5420"/>
                <a:gd name="T3" fmla="*/ 218 h 612"/>
                <a:gd name="T4" fmla="*/ 280 w 5420"/>
                <a:gd name="T5" fmla="*/ 489 h 612"/>
                <a:gd name="T6" fmla="*/ 115 w 5420"/>
                <a:gd name="T7" fmla="*/ 597 h 612"/>
                <a:gd name="T8" fmla="*/ 0 w 5420"/>
                <a:gd name="T9" fmla="*/ 12 h 612"/>
                <a:gd name="T10" fmla="*/ 287 w 5420"/>
                <a:gd name="T11" fmla="*/ 289 h 612"/>
                <a:gd name="T12" fmla="*/ 572 w 5420"/>
                <a:gd name="T13" fmla="*/ 12 h 612"/>
                <a:gd name="T14" fmla="*/ 5304 w 5420"/>
                <a:gd name="T15" fmla="*/ 293 h 612"/>
                <a:gd name="T16" fmla="*/ 5106 w 5420"/>
                <a:gd name="T17" fmla="*/ 206 h 612"/>
                <a:gd name="T18" fmla="*/ 5304 w 5420"/>
                <a:gd name="T19" fmla="*/ 120 h 612"/>
                <a:gd name="T20" fmla="*/ 5117 w 5420"/>
                <a:gd name="T21" fmla="*/ 381 h 612"/>
                <a:gd name="T22" fmla="*/ 5104 w 5420"/>
                <a:gd name="T23" fmla="*/ 597 h 612"/>
                <a:gd name="T24" fmla="*/ 5304 w 5420"/>
                <a:gd name="T25" fmla="*/ 394 h 612"/>
                <a:gd name="T26" fmla="*/ 5420 w 5420"/>
                <a:gd name="T27" fmla="*/ 597 h 612"/>
                <a:gd name="T28" fmla="*/ 5186 w 5420"/>
                <a:gd name="T29" fmla="*/ 12 h 612"/>
                <a:gd name="T30" fmla="*/ 1294 w 5420"/>
                <a:gd name="T31" fmla="*/ 290 h 612"/>
                <a:gd name="T32" fmla="*/ 1450 w 5420"/>
                <a:gd name="T33" fmla="*/ 120 h 612"/>
                <a:gd name="T34" fmla="*/ 1254 w 5420"/>
                <a:gd name="T35" fmla="*/ 486 h 612"/>
                <a:gd name="T36" fmla="*/ 1628 w 5420"/>
                <a:gd name="T37" fmla="*/ 597 h 612"/>
                <a:gd name="T38" fmla="*/ 1565 w 5420"/>
                <a:gd name="T39" fmla="*/ 486 h 612"/>
                <a:gd name="T40" fmla="*/ 1179 w 5420"/>
                <a:gd name="T41" fmla="*/ 12 h 612"/>
                <a:gd name="T42" fmla="*/ 1131 w 5420"/>
                <a:gd name="T43" fmla="*/ 486 h 612"/>
                <a:gd name="T44" fmla="*/ 1074 w 5420"/>
                <a:gd name="T45" fmla="*/ 597 h 612"/>
                <a:gd name="T46" fmla="*/ 4783 w 5420"/>
                <a:gd name="T47" fmla="*/ 597 h 612"/>
                <a:gd name="T48" fmla="*/ 4533 w 5420"/>
                <a:gd name="T49" fmla="*/ 597 h 612"/>
                <a:gd name="T50" fmla="*/ 4445 w 5420"/>
                <a:gd name="T51" fmla="*/ 12 h 612"/>
                <a:gd name="T52" fmla="*/ 4560 w 5420"/>
                <a:gd name="T53" fmla="*/ 370 h 612"/>
                <a:gd name="T54" fmla="*/ 4899 w 5420"/>
                <a:gd name="T55" fmla="*/ 12 h 612"/>
                <a:gd name="T56" fmla="*/ 4783 w 5420"/>
                <a:gd name="T57" fmla="*/ 597 h 612"/>
                <a:gd name="T58" fmla="*/ 4381 w 5420"/>
                <a:gd name="T59" fmla="*/ 122 h 612"/>
                <a:gd name="T60" fmla="*/ 4164 w 5420"/>
                <a:gd name="T61" fmla="*/ 597 h 612"/>
                <a:gd name="T62" fmla="*/ 4048 w 5420"/>
                <a:gd name="T63" fmla="*/ 12 h 612"/>
                <a:gd name="T64" fmla="*/ 3663 w 5420"/>
                <a:gd name="T65" fmla="*/ 496 h 612"/>
                <a:gd name="T66" fmla="*/ 3663 w 5420"/>
                <a:gd name="T67" fmla="*/ 112 h 612"/>
                <a:gd name="T68" fmla="*/ 3663 w 5420"/>
                <a:gd name="T69" fmla="*/ 496 h 612"/>
                <a:gd name="T70" fmla="*/ 3360 w 5420"/>
                <a:gd name="T71" fmla="*/ 304 h 612"/>
                <a:gd name="T72" fmla="*/ 3967 w 5420"/>
                <a:gd name="T73" fmla="*/ 304 h 612"/>
                <a:gd name="T74" fmla="*/ 2777 w 5420"/>
                <a:gd name="T75" fmla="*/ 597 h 612"/>
                <a:gd name="T76" fmla="*/ 2881 w 5420"/>
                <a:gd name="T77" fmla="*/ 358 h 612"/>
                <a:gd name="T78" fmla="*/ 3278 w 5420"/>
                <a:gd name="T79" fmla="*/ 12 h 612"/>
                <a:gd name="T80" fmla="*/ 3164 w 5420"/>
                <a:gd name="T81" fmla="*/ 597 h 612"/>
                <a:gd name="T82" fmla="*/ 2995 w 5420"/>
                <a:gd name="T83" fmla="*/ 122 h 612"/>
                <a:gd name="T84" fmla="*/ 2777 w 5420"/>
                <a:gd name="T85" fmla="*/ 597 h 612"/>
                <a:gd name="T86" fmla="*/ 2563 w 5420"/>
                <a:gd name="T87" fmla="*/ 384 h 612"/>
                <a:gd name="T88" fmla="*/ 2403 w 5420"/>
                <a:gd name="T89" fmla="*/ 384 h 612"/>
                <a:gd name="T90" fmla="*/ 2599 w 5420"/>
                <a:gd name="T91" fmla="*/ 491 h 612"/>
                <a:gd name="T92" fmla="*/ 2331 w 5420"/>
                <a:gd name="T93" fmla="*/ 597 h 612"/>
                <a:gd name="T94" fmla="*/ 2411 w 5420"/>
                <a:gd name="T95" fmla="*/ 12 h 612"/>
                <a:gd name="T96" fmla="*/ 2760 w 5420"/>
                <a:gd name="T97" fmla="*/ 597 h 612"/>
                <a:gd name="T98" fmla="*/ 2035 w 5420"/>
                <a:gd name="T99" fmla="*/ 597 h 612"/>
                <a:gd name="T100" fmla="*/ 1784 w 5420"/>
                <a:gd name="T101" fmla="*/ 597 h 612"/>
                <a:gd name="T102" fmla="*/ 1697 w 5420"/>
                <a:gd name="T103" fmla="*/ 12 h 612"/>
                <a:gd name="T104" fmla="*/ 1812 w 5420"/>
                <a:gd name="T105" fmla="*/ 370 h 612"/>
                <a:gd name="T106" fmla="*/ 2150 w 5420"/>
                <a:gd name="T107" fmla="*/ 12 h 612"/>
                <a:gd name="T108" fmla="*/ 2035 w 5420"/>
                <a:gd name="T109" fmla="*/ 597 h 612"/>
                <a:gd name="T110" fmla="*/ 1019 w 5420"/>
                <a:gd name="T111" fmla="*/ 486 h 612"/>
                <a:gd name="T112" fmla="*/ 657 w 5420"/>
                <a:gd name="T113" fmla="*/ 597 h 612"/>
                <a:gd name="T114" fmla="*/ 1015 w 5420"/>
                <a:gd name="T115" fmla="*/ 12 h 612"/>
                <a:gd name="T116" fmla="*/ 773 w 5420"/>
                <a:gd name="T117" fmla="*/ 122 h 612"/>
                <a:gd name="T118" fmla="*/ 994 w 5420"/>
                <a:gd name="T119" fmla="*/ 247 h 612"/>
                <a:gd name="T120" fmla="*/ 773 w 5420"/>
                <a:gd name="T121" fmla="*/ 355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20" h="612">
                  <a:moveTo>
                    <a:pt x="572" y="12"/>
                  </a:moveTo>
                  <a:lnTo>
                    <a:pt x="572" y="597"/>
                  </a:lnTo>
                  <a:lnTo>
                    <a:pt x="458" y="597"/>
                  </a:lnTo>
                  <a:lnTo>
                    <a:pt x="458" y="218"/>
                  </a:lnTo>
                  <a:lnTo>
                    <a:pt x="293" y="489"/>
                  </a:lnTo>
                  <a:lnTo>
                    <a:pt x="280" y="489"/>
                  </a:lnTo>
                  <a:lnTo>
                    <a:pt x="115" y="218"/>
                  </a:lnTo>
                  <a:lnTo>
                    <a:pt x="115" y="597"/>
                  </a:lnTo>
                  <a:lnTo>
                    <a:pt x="0" y="597"/>
                  </a:lnTo>
                  <a:lnTo>
                    <a:pt x="0" y="12"/>
                  </a:lnTo>
                  <a:lnTo>
                    <a:pt x="119" y="12"/>
                  </a:lnTo>
                  <a:lnTo>
                    <a:pt x="287" y="289"/>
                  </a:lnTo>
                  <a:lnTo>
                    <a:pt x="454" y="12"/>
                  </a:lnTo>
                  <a:lnTo>
                    <a:pt x="572" y="12"/>
                  </a:lnTo>
                  <a:close/>
                  <a:moveTo>
                    <a:pt x="5304" y="120"/>
                  </a:moveTo>
                  <a:lnTo>
                    <a:pt x="5304" y="293"/>
                  </a:lnTo>
                  <a:lnTo>
                    <a:pt x="5186" y="293"/>
                  </a:lnTo>
                  <a:cubicBezTo>
                    <a:pt x="5139" y="293"/>
                    <a:pt x="5106" y="251"/>
                    <a:pt x="5106" y="206"/>
                  </a:cubicBezTo>
                  <a:cubicBezTo>
                    <a:pt x="5106" y="161"/>
                    <a:pt x="5139" y="120"/>
                    <a:pt x="5186" y="120"/>
                  </a:cubicBezTo>
                  <a:lnTo>
                    <a:pt x="5304" y="120"/>
                  </a:lnTo>
                  <a:close/>
                  <a:moveTo>
                    <a:pt x="4991" y="206"/>
                  </a:moveTo>
                  <a:cubicBezTo>
                    <a:pt x="4991" y="285"/>
                    <a:pt x="5043" y="355"/>
                    <a:pt x="5117" y="381"/>
                  </a:cubicBezTo>
                  <a:lnTo>
                    <a:pt x="4975" y="597"/>
                  </a:lnTo>
                  <a:lnTo>
                    <a:pt x="5104" y="597"/>
                  </a:lnTo>
                  <a:lnTo>
                    <a:pt x="5238" y="394"/>
                  </a:lnTo>
                  <a:lnTo>
                    <a:pt x="5304" y="394"/>
                  </a:lnTo>
                  <a:lnTo>
                    <a:pt x="5304" y="597"/>
                  </a:lnTo>
                  <a:lnTo>
                    <a:pt x="5420" y="597"/>
                  </a:lnTo>
                  <a:lnTo>
                    <a:pt x="5420" y="12"/>
                  </a:lnTo>
                  <a:lnTo>
                    <a:pt x="5186" y="12"/>
                  </a:lnTo>
                  <a:cubicBezTo>
                    <a:pt x="5078" y="12"/>
                    <a:pt x="4991" y="97"/>
                    <a:pt x="4991" y="206"/>
                  </a:cubicBezTo>
                  <a:close/>
                  <a:moveTo>
                    <a:pt x="1294" y="290"/>
                  </a:moveTo>
                  <a:lnTo>
                    <a:pt x="1294" y="120"/>
                  </a:lnTo>
                  <a:lnTo>
                    <a:pt x="1450" y="120"/>
                  </a:lnTo>
                  <a:lnTo>
                    <a:pt x="1450" y="486"/>
                  </a:lnTo>
                  <a:lnTo>
                    <a:pt x="1254" y="486"/>
                  </a:lnTo>
                  <a:cubicBezTo>
                    <a:pt x="1281" y="440"/>
                    <a:pt x="1294" y="375"/>
                    <a:pt x="1294" y="290"/>
                  </a:cubicBezTo>
                  <a:close/>
                  <a:moveTo>
                    <a:pt x="1628" y="597"/>
                  </a:moveTo>
                  <a:lnTo>
                    <a:pt x="1628" y="486"/>
                  </a:lnTo>
                  <a:lnTo>
                    <a:pt x="1565" y="486"/>
                  </a:lnTo>
                  <a:lnTo>
                    <a:pt x="1565" y="12"/>
                  </a:lnTo>
                  <a:lnTo>
                    <a:pt x="1179" y="12"/>
                  </a:lnTo>
                  <a:lnTo>
                    <a:pt x="1179" y="289"/>
                  </a:lnTo>
                  <a:cubicBezTo>
                    <a:pt x="1179" y="375"/>
                    <a:pt x="1163" y="441"/>
                    <a:pt x="1131" y="486"/>
                  </a:cubicBezTo>
                  <a:lnTo>
                    <a:pt x="1074" y="486"/>
                  </a:lnTo>
                  <a:lnTo>
                    <a:pt x="1074" y="597"/>
                  </a:lnTo>
                  <a:lnTo>
                    <a:pt x="1628" y="597"/>
                  </a:lnTo>
                  <a:close/>
                  <a:moveTo>
                    <a:pt x="4783" y="597"/>
                  </a:moveTo>
                  <a:lnTo>
                    <a:pt x="4783" y="240"/>
                  </a:lnTo>
                  <a:lnTo>
                    <a:pt x="4533" y="597"/>
                  </a:lnTo>
                  <a:lnTo>
                    <a:pt x="4445" y="597"/>
                  </a:lnTo>
                  <a:lnTo>
                    <a:pt x="4445" y="12"/>
                  </a:lnTo>
                  <a:lnTo>
                    <a:pt x="4560" y="12"/>
                  </a:lnTo>
                  <a:lnTo>
                    <a:pt x="4560" y="370"/>
                  </a:lnTo>
                  <a:lnTo>
                    <a:pt x="4811" y="12"/>
                  </a:lnTo>
                  <a:lnTo>
                    <a:pt x="4899" y="12"/>
                  </a:lnTo>
                  <a:lnTo>
                    <a:pt x="4899" y="597"/>
                  </a:lnTo>
                  <a:lnTo>
                    <a:pt x="4783" y="597"/>
                  </a:lnTo>
                  <a:close/>
                  <a:moveTo>
                    <a:pt x="4381" y="12"/>
                  </a:moveTo>
                  <a:lnTo>
                    <a:pt x="4381" y="122"/>
                  </a:lnTo>
                  <a:lnTo>
                    <a:pt x="4164" y="122"/>
                  </a:lnTo>
                  <a:lnTo>
                    <a:pt x="4164" y="597"/>
                  </a:lnTo>
                  <a:lnTo>
                    <a:pt x="4048" y="597"/>
                  </a:lnTo>
                  <a:lnTo>
                    <a:pt x="4048" y="12"/>
                  </a:lnTo>
                  <a:lnTo>
                    <a:pt x="4381" y="12"/>
                  </a:lnTo>
                  <a:close/>
                  <a:moveTo>
                    <a:pt x="3663" y="496"/>
                  </a:moveTo>
                  <a:cubicBezTo>
                    <a:pt x="3774" y="496"/>
                    <a:pt x="3852" y="414"/>
                    <a:pt x="3852" y="304"/>
                  </a:cubicBezTo>
                  <a:cubicBezTo>
                    <a:pt x="3852" y="195"/>
                    <a:pt x="3774" y="112"/>
                    <a:pt x="3663" y="112"/>
                  </a:cubicBezTo>
                  <a:cubicBezTo>
                    <a:pt x="3553" y="112"/>
                    <a:pt x="3475" y="195"/>
                    <a:pt x="3475" y="304"/>
                  </a:cubicBezTo>
                  <a:cubicBezTo>
                    <a:pt x="3475" y="414"/>
                    <a:pt x="3553" y="496"/>
                    <a:pt x="3663" y="496"/>
                  </a:cubicBezTo>
                  <a:close/>
                  <a:moveTo>
                    <a:pt x="3663" y="608"/>
                  </a:moveTo>
                  <a:cubicBezTo>
                    <a:pt x="3492" y="608"/>
                    <a:pt x="3360" y="475"/>
                    <a:pt x="3360" y="304"/>
                  </a:cubicBezTo>
                  <a:cubicBezTo>
                    <a:pt x="3360" y="133"/>
                    <a:pt x="3492" y="0"/>
                    <a:pt x="3663" y="0"/>
                  </a:cubicBezTo>
                  <a:cubicBezTo>
                    <a:pt x="3834" y="0"/>
                    <a:pt x="3967" y="133"/>
                    <a:pt x="3967" y="304"/>
                  </a:cubicBezTo>
                  <a:cubicBezTo>
                    <a:pt x="3967" y="475"/>
                    <a:pt x="3834" y="608"/>
                    <a:pt x="3663" y="608"/>
                  </a:cubicBezTo>
                  <a:close/>
                  <a:moveTo>
                    <a:pt x="2777" y="597"/>
                  </a:moveTo>
                  <a:lnTo>
                    <a:pt x="2777" y="490"/>
                  </a:lnTo>
                  <a:cubicBezTo>
                    <a:pt x="2869" y="503"/>
                    <a:pt x="2881" y="432"/>
                    <a:pt x="2881" y="358"/>
                  </a:cubicBezTo>
                  <a:lnTo>
                    <a:pt x="2881" y="12"/>
                  </a:lnTo>
                  <a:lnTo>
                    <a:pt x="3278" y="12"/>
                  </a:lnTo>
                  <a:lnTo>
                    <a:pt x="3278" y="597"/>
                  </a:lnTo>
                  <a:lnTo>
                    <a:pt x="3164" y="597"/>
                  </a:lnTo>
                  <a:lnTo>
                    <a:pt x="3164" y="122"/>
                  </a:lnTo>
                  <a:lnTo>
                    <a:pt x="2995" y="122"/>
                  </a:lnTo>
                  <a:lnTo>
                    <a:pt x="2995" y="354"/>
                  </a:lnTo>
                  <a:cubicBezTo>
                    <a:pt x="2995" y="497"/>
                    <a:pt x="2944" y="612"/>
                    <a:pt x="2777" y="597"/>
                  </a:cubicBezTo>
                  <a:close/>
                  <a:moveTo>
                    <a:pt x="2403" y="384"/>
                  </a:moveTo>
                  <a:lnTo>
                    <a:pt x="2563" y="384"/>
                  </a:lnTo>
                  <a:lnTo>
                    <a:pt x="2483" y="145"/>
                  </a:lnTo>
                  <a:lnTo>
                    <a:pt x="2403" y="384"/>
                  </a:lnTo>
                  <a:close/>
                  <a:moveTo>
                    <a:pt x="2634" y="597"/>
                  </a:moveTo>
                  <a:lnTo>
                    <a:pt x="2599" y="491"/>
                  </a:lnTo>
                  <a:lnTo>
                    <a:pt x="2366" y="491"/>
                  </a:lnTo>
                  <a:lnTo>
                    <a:pt x="2331" y="597"/>
                  </a:lnTo>
                  <a:lnTo>
                    <a:pt x="2207" y="597"/>
                  </a:lnTo>
                  <a:lnTo>
                    <a:pt x="2411" y="12"/>
                  </a:lnTo>
                  <a:lnTo>
                    <a:pt x="2554" y="12"/>
                  </a:lnTo>
                  <a:lnTo>
                    <a:pt x="2760" y="597"/>
                  </a:lnTo>
                  <a:lnTo>
                    <a:pt x="2634" y="597"/>
                  </a:lnTo>
                  <a:close/>
                  <a:moveTo>
                    <a:pt x="2035" y="597"/>
                  </a:moveTo>
                  <a:lnTo>
                    <a:pt x="2035" y="240"/>
                  </a:lnTo>
                  <a:lnTo>
                    <a:pt x="1784" y="597"/>
                  </a:lnTo>
                  <a:lnTo>
                    <a:pt x="1697" y="597"/>
                  </a:lnTo>
                  <a:lnTo>
                    <a:pt x="1697" y="12"/>
                  </a:lnTo>
                  <a:lnTo>
                    <a:pt x="1812" y="12"/>
                  </a:lnTo>
                  <a:lnTo>
                    <a:pt x="1812" y="370"/>
                  </a:lnTo>
                  <a:lnTo>
                    <a:pt x="2062" y="12"/>
                  </a:lnTo>
                  <a:lnTo>
                    <a:pt x="2150" y="12"/>
                  </a:lnTo>
                  <a:lnTo>
                    <a:pt x="2150" y="597"/>
                  </a:lnTo>
                  <a:lnTo>
                    <a:pt x="2035" y="597"/>
                  </a:lnTo>
                  <a:close/>
                  <a:moveTo>
                    <a:pt x="773" y="486"/>
                  </a:moveTo>
                  <a:lnTo>
                    <a:pt x="1019" y="486"/>
                  </a:lnTo>
                  <a:lnTo>
                    <a:pt x="1019" y="597"/>
                  </a:lnTo>
                  <a:lnTo>
                    <a:pt x="657" y="597"/>
                  </a:lnTo>
                  <a:lnTo>
                    <a:pt x="657" y="12"/>
                  </a:lnTo>
                  <a:lnTo>
                    <a:pt x="1015" y="12"/>
                  </a:lnTo>
                  <a:lnTo>
                    <a:pt x="1015" y="122"/>
                  </a:lnTo>
                  <a:lnTo>
                    <a:pt x="773" y="122"/>
                  </a:lnTo>
                  <a:lnTo>
                    <a:pt x="773" y="247"/>
                  </a:lnTo>
                  <a:lnTo>
                    <a:pt x="994" y="247"/>
                  </a:lnTo>
                  <a:lnTo>
                    <a:pt x="994" y="355"/>
                  </a:lnTo>
                  <a:lnTo>
                    <a:pt x="773" y="355"/>
                  </a:lnTo>
                  <a:lnTo>
                    <a:pt x="773" y="4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endParaRPr lang="ru-RU" sz="2600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379663" y="2573338"/>
              <a:ext cx="212725" cy="338138"/>
            </a:xfrm>
            <a:custGeom>
              <a:avLst/>
              <a:gdLst>
                <a:gd name="T0" fmla="*/ 592 w 592"/>
                <a:gd name="T1" fmla="*/ 608 h 935"/>
                <a:gd name="T2" fmla="*/ 592 w 592"/>
                <a:gd name="T3" fmla="*/ 0 h 935"/>
                <a:gd name="T4" fmla="*/ 200 w 592"/>
                <a:gd name="T5" fmla="*/ 0 h 935"/>
                <a:gd name="T6" fmla="*/ 0 w 592"/>
                <a:gd name="T7" fmla="*/ 200 h 935"/>
                <a:gd name="T8" fmla="*/ 0 w 592"/>
                <a:gd name="T9" fmla="*/ 935 h 935"/>
                <a:gd name="T10" fmla="*/ 592 w 592"/>
                <a:gd name="T11" fmla="*/ 608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2" h="935">
                  <a:moveTo>
                    <a:pt x="592" y="608"/>
                  </a:moveTo>
                  <a:lnTo>
                    <a:pt x="592" y="0"/>
                  </a:lnTo>
                  <a:lnTo>
                    <a:pt x="200" y="0"/>
                  </a:lnTo>
                  <a:cubicBezTo>
                    <a:pt x="90" y="0"/>
                    <a:pt x="0" y="90"/>
                    <a:pt x="0" y="200"/>
                  </a:cubicBezTo>
                  <a:lnTo>
                    <a:pt x="0" y="935"/>
                  </a:lnTo>
                  <a:lnTo>
                    <a:pt x="592" y="608"/>
                  </a:lnTo>
                  <a:close/>
                </a:path>
              </a:pathLst>
            </a:custGeom>
            <a:solidFill>
              <a:srgbClr val="FAC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endParaRPr lang="ru-RU" sz="260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379663" y="2573338"/>
              <a:ext cx="427038" cy="427038"/>
            </a:xfrm>
            <a:custGeom>
              <a:avLst/>
              <a:gdLst>
                <a:gd name="T0" fmla="*/ 592 w 1183"/>
                <a:gd name="T1" fmla="*/ 0 h 1183"/>
                <a:gd name="T2" fmla="*/ 592 w 1183"/>
                <a:gd name="T3" fmla="*/ 608 h 1183"/>
                <a:gd name="T4" fmla="*/ 0 w 1183"/>
                <a:gd name="T5" fmla="*/ 935 h 1183"/>
                <a:gd name="T6" fmla="*/ 0 w 1183"/>
                <a:gd name="T7" fmla="*/ 983 h 1183"/>
                <a:gd name="T8" fmla="*/ 200 w 1183"/>
                <a:gd name="T9" fmla="*/ 1183 h 1183"/>
                <a:gd name="T10" fmla="*/ 983 w 1183"/>
                <a:gd name="T11" fmla="*/ 1183 h 1183"/>
                <a:gd name="T12" fmla="*/ 1183 w 1183"/>
                <a:gd name="T13" fmla="*/ 983 h 1183"/>
                <a:gd name="T14" fmla="*/ 1183 w 1183"/>
                <a:gd name="T15" fmla="*/ 200 h 1183"/>
                <a:gd name="T16" fmla="*/ 983 w 1183"/>
                <a:gd name="T17" fmla="*/ 0 h 1183"/>
                <a:gd name="T18" fmla="*/ 592 w 1183"/>
                <a:gd name="T19" fmla="*/ 0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3" h="1183">
                  <a:moveTo>
                    <a:pt x="592" y="0"/>
                  </a:moveTo>
                  <a:lnTo>
                    <a:pt x="592" y="608"/>
                  </a:lnTo>
                  <a:lnTo>
                    <a:pt x="0" y="935"/>
                  </a:lnTo>
                  <a:lnTo>
                    <a:pt x="0" y="983"/>
                  </a:lnTo>
                  <a:cubicBezTo>
                    <a:pt x="0" y="1093"/>
                    <a:pt x="90" y="1183"/>
                    <a:pt x="200" y="1183"/>
                  </a:cubicBezTo>
                  <a:lnTo>
                    <a:pt x="983" y="1183"/>
                  </a:lnTo>
                  <a:cubicBezTo>
                    <a:pt x="1093" y="1183"/>
                    <a:pt x="1183" y="1093"/>
                    <a:pt x="1183" y="983"/>
                  </a:cubicBezTo>
                  <a:lnTo>
                    <a:pt x="1183" y="200"/>
                  </a:lnTo>
                  <a:cubicBezTo>
                    <a:pt x="1183" y="90"/>
                    <a:pt x="1093" y="0"/>
                    <a:pt x="983" y="0"/>
                  </a:cubicBezTo>
                  <a:lnTo>
                    <a:pt x="592" y="0"/>
                  </a:lnTo>
                  <a:close/>
                </a:path>
              </a:pathLst>
            </a:custGeom>
            <a:solidFill>
              <a:srgbClr val="005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endParaRPr lang="ru-RU" sz="260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422526" y="2614613"/>
              <a:ext cx="341313" cy="320675"/>
            </a:xfrm>
            <a:custGeom>
              <a:avLst/>
              <a:gdLst>
                <a:gd name="T0" fmla="*/ 472 w 943"/>
                <a:gd name="T1" fmla="*/ 521 h 885"/>
                <a:gd name="T2" fmla="*/ 820 w 943"/>
                <a:gd name="T3" fmla="*/ 716 h 885"/>
                <a:gd name="T4" fmla="*/ 681 w 943"/>
                <a:gd name="T5" fmla="*/ 815 h 885"/>
                <a:gd name="T6" fmla="*/ 673 w 943"/>
                <a:gd name="T7" fmla="*/ 865 h 885"/>
                <a:gd name="T8" fmla="*/ 723 w 943"/>
                <a:gd name="T9" fmla="*/ 874 h 885"/>
                <a:gd name="T10" fmla="*/ 906 w 943"/>
                <a:gd name="T11" fmla="*/ 743 h 885"/>
                <a:gd name="T12" fmla="*/ 921 w 943"/>
                <a:gd name="T13" fmla="*/ 717 h 885"/>
                <a:gd name="T14" fmla="*/ 941 w 943"/>
                <a:gd name="T15" fmla="*/ 491 h 885"/>
                <a:gd name="T16" fmla="*/ 908 w 943"/>
                <a:gd name="T17" fmla="*/ 452 h 885"/>
                <a:gd name="T18" fmla="*/ 870 w 943"/>
                <a:gd name="T19" fmla="*/ 485 h 885"/>
                <a:gd name="T20" fmla="*/ 855 w 943"/>
                <a:gd name="T21" fmla="*/ 654 h 885"/>
                <a:gd name="T22" fmla="*/ 508 w 943"/>
                <a:gd name="T23" fmla="*/ 459 h 885"/>
                <a:gd name="T24" fmla="*/ 508 w 943"/>
                <a:gd name="T25" fmla="*/ 93 h 885"/>
                <a:gd name="T26" fmla="*/ 661 w 943"/>
                <a:gd name="T27" fmla="*/ 163 h 885"/>
                <a:gd name="T28" fmla="*/ 709 w 943"/>
                <a:gd name="T29" fmla="*/ 146 h 885"/>
                <a:gd name="T30" fmla="*/ 691 w 943"/>
                <a:gd name="T31" fmla="*/ 98 h 885"/>
                <a:gd name="T32" fmla="*/ 487 w 943"/>
                <a:gd name="T33" fmla="*/ 4 h 885"/>
                <a:gd name="T34" fmla="*/ 456 w 943"/>
                <a:gd name="T35" fmla="*/ 4 h 885"/>
                <a:gd name="T36" fmla="*/ 252 w 943"/>
                <a:gd name="T37" fmla="*/ 98 h 885"/>
                <a:gd name="T38" fmla="*/ 234 w 943"/>
                <a:gd name="T39" fmla="*/ 146 h 885"/>
                <a:gd name="T40" fmla="*/ 282 w 943"/>
                <a:gd name="T41" fmla="*/ 163 h 885"/>
                <a:gd name="T42" fmla="*/ 435 w 943"/>
                <a:gd name="T43" fmla="*/ 93 h 885"/>
                <a:gd name="T44" fmla="*/ 435 w 943"/>
                <a:gd name="T45" fmla="*/ 459 h 885"/>
                <a:gd name="T46" fmla="*/ 88 w 943"/>
                <a:gd name="T47" fmla="*/ 654 h 885"/>
                <a:gd name="T48" fmla="*/ 74 w 943"/>
                <a:gd name="T49" fmla="*/ 485 h 885"/>
                <a:gd name="T50" fmla="*/ 35 w 943"/>
                <a:gd name="T51" fmla="*/ 452 h 885"/>
                <a:gd name="T52" fmla="*/ 2 w 943"/>
                <a:gd name="T53" fmla="*/ 491 h 885"/>
                <a:gd name="T54" fmla="*/ 22 w 943"/>
                <a:gd name="T55" fmla="*/ 717 h 885"/>
                <a:gd name="T56" fmla="*/ 37 w 943"/>
                <a:gd name="T57" fmla="*/ 743 h 885"/>
                <a:gd name="T58" fmla="*/ 220 w 943"/>
                <a:gd name="T59" fmla="*/ 874 h 885"/>
                <a:gd name="T60" fmla="*/ 270 w 943"/>
                <a:gd name="T61" fmla="*/ 865 h 885"/>
                <a:gd name="T62" fmla="*/ 262 w 943"/>
                <a:gd name="T63" fmla="*/ 815 h 885"/>
                <a:gd name="T64" fmla="*/ 123 w 943"/>
                <a:gd name="T65" fmla="*/ 716 h 885"/>
                <a:gd name="T66" fmla="*/ 472 w 943"/>
                <a:gd name="T67" fmla="*/ 521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43" h="885">
                  <a:moveTo>
                    <a:pt x="472" y="521"/>
                  </a:moveTo>
                  <a:lnTo>
                    <a:pt x="820" y="716"/>
                  </a:lnTo>
                  <a:lnTo>
                    <a:pt x="681" y="815"/>
                  </a:lnTo>
                  <a:cubicBezTo>
                    <a:pt x="665" y="827"/>
                    <a:pt x="661" y="849"/>
                    <a:pt x="673" y="865"/>
                  </a:cubicBezTo>
                  <a:cubicBezTo>
                    <a:pt x="684" y="882"/>
                    <a:pt x="707" y="885"/>
                    <a:pt x="723" y="874"/>
                  </a:cubicBezTo>
                  <a:lnTo>
                    <a:pt x="906" y="743"/>
                  </a:lnTo>
                  <a:cubicBezTo>
                    <a:pt x="915" y="737"/>
                    <a:pt x="920" y="727"/>
                    <a:pt x="921" y="717"/>
                  </a:cubicBezTo>
                  <a:lnTo>
                    <a:pt x="941" y="491"/>
                  </a:lnTo>
                  <a:cubicBezTo>
                    <a:pt x="943" y="471"/>
                    <a:pt x="928" y="454"/>
                    <a:pt x="908" y="452"/>
                  </a:cubicBezTo>
                  <a:cubicBezTo>
                    <a:pt x="889" y="450"/>
                    <a:pt x="871" y="465"/>
                    <a:pt x="870" y="485"/>
                  </a:cubicBezTo>
                  <a:lnTo>
                    <a:pt x="855" y="654"/>
                  </a:lnTo>
                  <a:lnTo>
                    <a:pt x="508" y="459"/>
                  </a:lnTo>
                  <a:lnTo>
                    <a:pt x="508" y="93"/>
                  </a:lnTo>
                  <a:lnTo>
                    <a:pt x="661" y="163"/>
                  </a:lnTo>
                  <a:cubicBezTo>
                    <a:pt x="679" y="172"/>
                    <a:pt x="701" y="164"/>
                    <a:pt x="709" y="146"/>
                  </a:cubicBezTo>
                  <a:cubicBezTo>
                    <a:pt x="717" y="128"/>
                    <a:pt x="709" y="106"/>
                    <a:pt x="691" y="98"/>
                  </a:cubicBezTo>
                  <a:lnTo>
                    <a:pt x="487" y="4"/>
                  </a:lnTo>
                  <a:cubicBezTo>
                    <a:pt x="476" y="0"/>
                    <a:pt x="467" y="0"/>
                    <a:pt x="456" y="4"/>
                  </a:cubicBezTo>
                  <a:lnTo>
                    <a:pt x="252" y="98"/>
                  </a:lnTo>
                  <a:cubicBezTo>
                    <a:pt x="234" y="106"/>
                    <a:pt x="226" y="128"/>
                    <a:pt x="234" y="146"/>
                  </a:cubicBezTo>
                  <a:cubicBezTo>
                    <a:pt x="242" y="164"/>
                    <a:pt x="264" y="172"/>
                    <a:pt x="282" y="163"/>
                  </a:cubicBezTo>
                  <a:lnTo>
                    <a:pt x="435" y="93"/>
                  </a:lnTo>
                  <a:lnTo>
                    <a:pt x="435" y="459"/>
                  </a:lnTo>
                  <a:lnTo>
                    <a:pt x="88" y="654"/>
                  </a:lnTo>
                  <a:lnTo>
                    <a:pt x="74" y="485"/>
                  </a:lnTo>
                  <a:cubicBezTo>
                    <a:pt x="72" y="465"/>
                    <a:pt x="54" y="450"/>
                    <a:pt x="35" y="452"/>
                  </a:cubicBezTo>
                  <a:cubicBezTo>
                    <a:pt x="15" y="454"/>
                    <a:pt x="0" y="471"/>
                    <a:pt x="2" y="491"/>
                  </a:cubicBezTo>
                  <a:lnTo>
                    <a:pt x="22" y="717"/>
                  </a:lnTo>
                  <a:cubicBezTo>
                    <a:pt x="23" y="727"/>
                    <a:pt x="28" y="737"/>
                    <a:pt x="37" y="743"/>
                  </a:cubicBezTo>
                  <a:lnTo>
                    <a:pt x="220" y="874"/>
                  </a:lnTo>
                  <a:cubicBezTo>
                    <a:pt x="236" y="885"/>
                    <a:pt x="259" y="882"/>
                    <a:pt x="270" y="865"/>
                  </a:cubicBezTo>
                  <a:cubicBezTo>
                    <a:pt x="282" y="849"/>
                    <a:pt x="278" y="827"/>
                    <a:pt x="262" y="815"/>
                  </a:cubicBezTo>
                  <a:lnTo>
                    <a:pt x="123" y="716"/>
                  </a:lnTo>
                  <a:lnTo>
                    <a:pt x="472" y="5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endParaRPr lang="ru-RU" sz="260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165338" y="1413849"/>
            <a:ext cx="7412330" cy="2554444"/>
            <a:chOff x="1096963" y="8112125"/>
            <a:chExt cx="10594975" cy="3651250"/>
          </a:xfrm>
        </p:grpSpPr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1096963" y="8112125"/>
              <a:ext cx="3646487" cy="3651250"/>
            </a:xfrm>
            <a:prstGeom prst="rect">
              <a:avLst/>
            </a:prstGeom>
            <a:solidFill>
              <a:srgbClr val="FBD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1522413" y="10890250"/>
              <a:ext cx="1192212" cy="425450"/>
            </a:xfrm>
            <a:custGeom>
              <a:avLst/>
              <a:gdLst>
                <a:gd name="T0" fmla="*/ 148 w 3308"/>
                <a:gd name="T1" fmla="*/ 1033 h 1180"/>
                <a:gd name="T2" fmla="*/ 378 w 3308"/>
                <a:gd name="T3" fmla="*/ 833 h 1180"/>
                <a:gd name="T4" fmla="*/ 720 w 3308"/>
                <a:gd name="T5" fmla="*/ 338 h 1180"/>
                <a:gd name="T6" fmla="*/ 362 w 3308"/>
                <a:gd name="T7" fmla="*/ 0 h 1180"/>
                <a:gd name="T8" fmla="*/ 0 w 3308"/>
                <a:gd name="T9" fmla="*/ 325 h 1180"/>
                <a:gd name="T10" fmla="*/ 360 w 3308"/>
                <a:gd name="T11" fmla="*/ 95 h 1180"/>
                <a:gd name="T12" fmla="*/ 440 w 3308"/>
                <a:gd name="T13" fmla="*/ 651 h 1180"/>
                <a:gd name="T14" fmla="*/ 2 w 3308"/>
                <a:gd name="T15" fmla="*/ 1159 h 1180"/>
                <a:gd name="T16" fmla="*/ 758 w 3308"/>
                <a:gd name="T17" fmla="*/ 1065 h 1180"/>
                <a:gd name="T18" fmla="*/ 774 w 3308"/>
                <a:gd name="T19" fmla="*/ 1159 h 1180"/>
                <a:gd name="T20" fmla="*/ 867 w 3308"/>
                <a:gd name="T21" fmla="*/ 591 h 1180"/>
                <a:gd name="T22" fmla="*/ 1274 w 3308"/>
                <a:gd name="T23" fmla="*/ 1180 h 1180"/>
                <a:gd name="T24" fmla="*/ 1682 w 3308"/>
                <a:gd name="T25" fmla="*/ 591 h 1180"/>
                <a:gd name="T26" fmla="*/ 1274 w 3308"/>
                <a:gd name="T27" fmla="*/ 0 h 1180"/>
                <a:gd name="T28" fmla="*/ 1049 w 3308"/>
                <a:gd name="T29" fmla="*/ 959 h 1180"/>
                <a:gd name="T30" fmla="*/ 1049 w 3308"/>
                <a:gd name="T31" fmla="*/ 223 h 1180"/>
                <a:gd name="T32" fmla="*/ 1498 w 3308"/>
                <a:gd name="T33" fmla="*/ 223 h 1180"/>
                <a:gd name="T34" fmla="*/ 1498 w 3308"/>
                <a:gd name="T35" fmla="*/ 959 h 1180"/>
                <a:gd name="T36" fmla="*/ 1049 w 3308"/>
                <a:gd name="T37" fmla="*/ 959 h 1180"/>
                <a:gd name="T38" fmla="*/ 1946 w 3308"/>
                <a:gd name="T39" fmla="*/ 1065 h 1180"/>
                <a:gd name="T40" fmla="*/ 2018 w 3308"/>
                <a:gd name="T41" fmla="*/ 971 h 1180"/>
                <a:gd name="T42" fmla="*/ 2303 w 3308"/>
                <a:gd name="T43" fmla="*/ 719 h 1180"/>
                <a:gd name="T44" fmla="*/ 2419 w 3308"/>
                <a:gd name="T45" fmla="*/ 88 h 1180"/>
                <a:gd name="T46" fmla="*/ 1911 w 3308"/>
                <a:gd name="T47" fmla="*/ 83 h 1180"/>
                <a:gd name="T48" fmla="*/ 1904 w 3308"/>
                <a:gd name="T49" fmla="*/ 325 h 1180"/>
                <a:gd name="T50" fmla="*/ 2414 w 3308"/>
                <a:gd name="T51" fmla="*/ 340 h 1180"/>
                <a:gd name="T52" fmla="*/ 1800 w 3308"/>
                <a:gd name="T53" fmla="*/ 1033 h 1180"/>
                <a:gd name="T54" fmla="*/ 2557 w 3308"/>
                <a:gd name="T55" fmla="*/ 1159 h 1180"/>
                <a:gd name="T56" fmla="*/ 1946 w 3308"/>
                <a:gd name="T57" fmla="*/ 1065 h 1180"/>
                <a:gd name="T58" fmla="*/ 3308 w 3308"/>
                <a:gd name="T59" fmla="*/ 1159 h 1180"/>
                <a:gd name="T60" fmla="*/ 3054 w 3308"/>
                <a:gd name="T61" fmla="*/ 1065 h 1180"/>
                <a:gd name="T62" fmla="*/ 2917 w 3308"/>
                <a:gd name="T63" fmla="*/ 23 h 1180"/>
                <a:gd name="T64" fmla="*/ 2671 w 3308"/>
                <a:gd name="T65" fmla="*/ 302 h 1180"/>
                <a:gd name="T66" fmla="*/ 2948 w 3308"/>
                <a:gd name="T67" fmla="*/ 137 h 1180"/>
                <a:gd name="T68" fmla="*/ 2672 w 3308"/>
                <a:gd name="T69" fmla="*/ 1065 h 1180"/>
                <a:gd name="T70" fmla="*/ 3308 w 3308"/>
                <a:gd name="T71" fmla="*/ 1159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08" h="1180">
                  <a:moveTo>
                    <a:pt x="148" y="1065"/>
                  </a:moveTo>
                  <a:lnTo>
                    <a:pt x="148" y="1033"/>
                  </a:lnTo>
                  <a:lnTo>
                    <a:pt x="219" y="971"/>
                  </a:lnTo>
                  <a:lnTo>
                    <a:pt x="378" y="833"/>
                  </a:lnTo>
                  <a:cubicBezTo>
                    <a:pt x="438" y="781"/>
                    <a:pt x="480" y="744"/>
                    <a:pt x="505" y="719"/>
                  </a:cubicBezTo>
                  <a:cubicBezTo>
                    <a:pt x="646" y="583"/>
                    <a:pt x="720" y="479"/>
                    <a:pt x="720" y="338"/>
                  </a:cubicBezTo>
                  <a:cubicBezTo>
                    <a:pt x="720" y="229"/>
                    <a:pt x="686" y="146"/>
                    <a:pt x="620" y="88"/>
                  </a:cubicBezTo>
                  <a:cubicBezTo>
                    <a:pt x="553" y="30"/>
                    <a:pt x="467" y="0"/>
                    <a:pt x="362" y="0"/>
                  </a:cubicBezTo>
                  <a:cubicBezTo>
                    <a:pt x="263" y="0"/>
                    <a:pt x="180" y="28"/>
                    <a:pt x="112" y="83"/>
                  </a:cubicBezTo>
                  <a:cubicBezTo>
                    <a:pt x="44" y="138"/>
                    <a:pt x="6" y="220"/>
                    <a:pt x="0" y="325"/>
                  </a:cubicBezTo>
                  <a:lnTo>
                    <a:pt x="105" y="325"/>
                  </a:lnTo>
                  <a:cubicBezTo>
                    <a:pt x="123" y="174"/>
                    <a:pt x="216" y="95"/>
                    <a:pt x="360" y="95"/>
                  </a:cubicBezTo>
                  <a:cubicBezTo>
                    <a:pt x="518" y="95"/>
                    <a:pt x="615" y="184"/>
                    <a:pt x="615" y="340"/>
                  </a:cubicBezTo>
                  <a:cubicBezTo>
                    <a:pt x="615" y="439"/>
                    <a:pt x="557" y="542"/>
                    <a:pt x="440" y="651"/>
                  </a:cubicBezTo>
                  <a:cubicBezTo>
                    <a:pt x="359" y="727"/>
                    <a:pt x="212" y="856"/>
                    <a:pt x="2" y="1033"/>
                  </a:cubicBezTo>
                  <a:lnTo>
                    <a:pt x="2" y="1159"/>
                  </a:lnTo>
                  <a:lnTo>
                    <a:pt x="758" y="1159"/>
                  </a:lnTo>
                  <a:lnTo>
                    <a:pt x="758" y="1065"/>
                  </a:lnTo>
                  <a:lnTo>
                    <a:pt x="148" y="1065"/>
                  </a:lnTo>
                  <a:close/>
                  <a:moveTo>
                    <a:pt x="774" y="1159"/>
                  </a:moveTo>
                  <a:close/>
                  <a:moveTo>
                    <a:pt x="977" y="150"/>
                  </a:moveTo>
                  <a:cubicBezTo>
                    <a:pt x="904" y="249"/>
                    <a:pt x="867" y="395"/>
                    <a:pt x="867" y="591"/>
                  </a:cubicBezTo>
                  <a:cubicBezTo>
                    <a:pt x="867" y="787"/>
                    <a:pt x="904" y="934"/>
                    <a:pt x="977" y="1033"/>
                  </a:cubicBezTo>
                  <a:cubicBezTo>
                    <a:pt x="1052" y="1132"/>
                    <a:pt x="1151" y="1180"/>
                    <a:pt x="1274" y="1180"/>
                  </a:cubicBezTo>
                  <a:cubicBezTo>
                    <a:pt x="1398" y="1180"/>
                    <a:pt x="1497" y="1132"/>
                    <a:pt x="1570" y="1033"/>
                  </a:cubicBezTo>
                  <a:cubicBezTo>
                    <a:pt x="1644" y="934"/>
                    <a:pt x="1682" y="787"/>
                    <a:pt x="1682" y="591"/>
                  </a:cubicBezTo>
                  <a:cubicBezTo>
                    <a:pt x="1682" y="395"/>
                    <a:pt x="1644" y="249"/>
                    <a:pt x="1570" y="150"/>
                  </a:cubicBezTo>
                  <a:cubicBezTo>
                    <a:pt x="1497" y="51"/>
                    <a:pt x="1398" y="0"/>
                    <a:pt x="1274" y="0"/>
                  </a:cubicBezTo>
                  <a:cubicBezTo>
                    <a:pt x="1151" y="0"/>
                    <a:pt x="1052" y="51"/>
                    <a:pt x="977" y="150"/>
                  </a:cubicBezTo>
                  <a:close/>
                  <a:moveTo>
                    <a:pt x="1049" y="959"/>
                  </a:moveTo>
                  <a:cubicBezTo>
                    <a:pt x="998" y="875"/>
                    <a:pt x="972" y="752"/>
                    <a:pt x="972" y="591"/>
                  </a:cubicBezTo>
                  <a:cubicBezTo>
                    <a:pt x="972" y="430"/>
                    <a:pt x="998" y="307"/>
                    <a:pt x="1049" y="223"/>
                  </a:cubicBezTo>
                  <a:cubicBezTo>
                    <a:pt x="1101" y="137"/>
                    <a:pt x="1175" y="95"/>
                    <a:pt x="1274" y="95"/>
                  </a:cubicBezTo>
                  <a:cubicBezTo>
                    <a:pt x="1373" y="95"/>
                    <a:pt x="1448" y="137"/>
                    <a:pt x="1498" y="223"/>
                  </a:cubicBezTo>
                  <a:cubicBezTo>
                    <a:pt x="1550" y="307"/>
                    <a:pt x="1576" y="430"/>
                    <a:pt x="1576" y="591"/>
                  </a:cubicBezTo>
                  <a:cubicBezTo>
                    <a:pt x="1576" y="752"/>
                    <a:pt x="1550" y="875"/>
                    <a:pt x="1498" y="959"/>
                  </a:cubicBezTo>
                  <a:cubicBezTo>
                    <a:pt x="1448" y="1044"/>
                    <a:pt x="1373" y="1086"/>
                    <a:pt x="1274" y="1086"/>
                  </a:cubicBezTo>
                  <a:cubicBezTo>
                    <a:pt x="1175" y="1086"/>
                    <a:pt x="1101" y="1044"/>
                    <a:pt x="1049" y="959"/>
                  </a:cubicBezTo>
                  <a:close/>
                  <a:moveTo>
                    <a:pt x="1709" y="1159"/>
                  </a:moveTo>
                  <a:close/>
                  <a:moveTo>
                    <a:pt x="1946" y="1065"/>
                  </a:moveTo>
                  <a:lnTo>
                    <a:pt x="1946" y="1033"/>
                  </a:lnTo>
                  <a:lnTo>
                    <a:pt x="2018" y="971"/>
                  </a:lnTo>
                  <a:lnTo>
                    <a:pt x="2177" y="833"/>
                  </a:lnTo>
                  <a:cubicBezTo>
                    <a:pt x="2237" y="781"/>
                    <a:pt x="2279" y="744"/>
                    <a:pt x="2303" y="719"/>
                  </a:cubicBezTo>
                  <a:cubicBezTo>
                    <a:pt x="2445" y="583"/>
                    <a:pt x="2519" y="479"/>
                    <a:pt x="2519" y="338"/>
                  </a:cubicBezTo>
                  <a:cubicBezTo>
                    <a:pt x="2519" y="229"/>
                    <a:pt x="2485" y="146"/>
                    <a:pt x="2419" y="88"/>
                  </a:cubicBezTo>
                  <a:cubicBezTo>
                    <a:pt x="2352" y="30"/>
                    <a:pt x="2266" y="0"/>
                    <a:pt x="2161" y="0"/>
                  </a:cubicBezTo>
                  <a:cubicBezTo>
                    <a:pt x="2062" y="0"/>
                    <a:pt x="1979" y="28"/>
                    <a:pt x="1911" y="83"/>
                  </a:cubicBezTo>
                  <a:cubicBezTo>
                    <a:pt x="1843" y="138"/>
                    <a:pt x="1805" y="220"/>
                    <a:pt x="1799" y="325"/>
                  </a:cubicBezTo>
                  <a:lnTo>
                    <a:pt x="1904" y="325"/>
                  </a:lnTo>
                  <a:cubicBezTo>
                    <a:pt x="1922" y="174"/>
                    <a:pt x="2015" y="95"/>
                    <a:pt x="2159" y="95"/>
                  </a:cubicBezTo>
                  <a:cubicBezTo>
                    <a:pt x="2316" y="95"/>
                    <a:pt x="2414" y="184"/>
                    <a:pt x="2414" y="340"/>
                  </a:cubicBezTo>
                  <a:cubicBezTo>
                    <a:pt x="2414" y="439"/>
                    <a:pt x="2355" y="542"/>
                    <a:pt x="2238" y="651"/>
                  </a:cubicBezTo>
                  <a:cubicBezTo>
                    <a:pt x="2157" y="727"/>
                    <a:pt x="2011" y="856"/>
                    <a:pt x="1800" y="1033"/>
                  </a:cubicBezTo>
                  <a:lnTo>
                    <a:pt x="1800" y="1159"/>
                  </a:lnTo>
                  <a:lnTo>
                    <a:pt x="2557" y="1159"/>
                  </a:lnTo>
                  <a:lnTo>
                    <a:pt x="2557" y="1065"/>
                  </a:lnTo>
                  <a:lnTo>
                    <a:pt x="1946" y="1065"/>
                  </a:lnTo>
                  <a:close/>
                  <a:moveTo>
                    <a:pt x="2573" y="1159"/>
                  </a:moveTo>
                  <a:close/>
                  <a:moveTo>
                    <a:pt x="3308" y="1159"/>
                  </a:moveTo>
                  <a:lnTo>
                    <a:pt x="3308" y="1065"/>
                  </a:lnTo>
                  <a:lnTo>
                    <a:pt x="3054" y="1065"/>
                  </a:lnTo>
                  <a:lnTo>
                    <a:pt x="3054" y="23"/>
                  </a:lnTo>
                  <a:lnTo>
                    <a:pt x="2917" y="23"/>
                  </a:lnTo>
                  <a:lnTo>
                    <a:pt x="2671" y="189"/>
                  </a:lnTo>
                  <a:lnTo>
                    <a:pt x="2671" y="302"/>
                  </a:lnTo>
                  <a:lnTo>
                    <a:pt x="2917" y="137"/>
                  </a:lnTo>
                  <a:lnTo>
                    <a:pt x="2948" y="137"/>
                  </a:lnTo>
                  <a:lnTo>
                    <a:pt x="2948" y="1065"/>
                  </a:lnTo>
                  <a:lnTo>
                    <a:pt x="2672" y="1065"/>
                  </a:lnTo>
                  <a:lnTo>
                    <a:pt x="2672" y="1159"/>
                  </a:lnTo>
                  <a:lnTo>
                    <a:pt x="3308" y="1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490663" y="8515350"/>
              <a:ext cx="2674937" cy="1973262"/>
            </a:xfrm>
            <a:custGeom>
              <a:avLst/>
              <a:gdLst>
                <a:gd name="T0" fmla="*/ 1041 w 7424"/>
                <a:gd name="T1" fmla="*/ 565 h 5470"/>
                <a:gd name="T2" fmla="*/ 1432 w 7424"/>
                <a:gd name="T3" fmla="*/ 45 h 5470"/>
                <a:gd name="T4" fmla="*/ 488 w 7424"/>
                <a:gd name="T5" fmla="*/ 45 h 5470"/>
                <a:gd name="T6" fmla="*/ 2548 w 7424"/>
                <a:gd name="T7" fmla="*/ 567 h 5470"/>
                <a:gd name="T8" fmla="*/ 1657 w 7424"/>
                <a:gd name="T9" fmla="*/ 1456 h 5470"/>
                <a:gd name="T10" fmla="*/ 2548 w 7424"/>
                <a:gd name="T11" fmla="*/ 1456 h 5470"/>
                <a:gd name="T12" fmla="*/ 2988 w 7424"/>
                <a:gd name="T13" fmla="*/ 1456 h 5470"/>
                <a:gd name="T14" fmla="*/ 3727 w 7424"/>
                <a:gd name="T15" fmla="*/ 168 h 5470"/>
                <a:gd name="T16" fmla="*/ 3727 w 7424"/>
                <a:gd name="T17" fmla="*/ 1294 h 5470"/>
                <a:gd name="T18" fmla="*/ 4089 w 7424"/>
                <a:gd name="T19" fmla="*/ 1294 h 5470"/>
                <a:gd name="T20" fmla="*/ 4075 w 7424"/>
                <a:gd name="T21" fmla="*/ 987 h 5470"/>
                <a:gd name="T22" fmla="*/ 4089 w 7424"/>
                <a:gd name="T23" fmla="*/ 987 h 5470"/>
                <a:gd name="T24" fmla="*/ 3713 w 7424"/>
                <a:gd name="T25" fmla="*/ 472 h 5470"/>
                <a:gd name="T26" fmla="*/ 4734 w 7424"/>
                <a:gd name="T27" fmla="*/ 1456 h 5470"/>
                <a:gd name="T28" fmla="*/ 6236 w 7424"/>
                <a:gd name="T29" fmla="*/ 750 h 5470"/>
                <a:gd name="T30" fmla="*/ 5530 w 7424"/>
                <a:gd name="T31" fmla="*/ 343 h 5470"/>
                <a:gd name="T32" fmla="*/ 152 w 7424"/>
                <a:gd name="T33" fmla="*/ 1985 h 5470"/>
                <a:gd name="T34" fmla="*/ 1027 w 7424"/>
                <a:gd name="T35" fmla="*/ 2309 h 5470"/>
                <a:gd name="T36" fmla="*/ 152 w 7424"/>
                <a:gd name="T37" fmla="*/ 1985 h 5470"/>
                <a:gd name="T38" fmla="*/ 2264 w 7424"/>
                <a:gd name="T39" fmla="*/ 3422 h 5470"/>
                <a:gd name="T40" fmla="*/ 1934 w 7424"/>
                <a:gd name="T41" fmla="*/ 2691 h 5470"/>
                <a:gd name="T42" fmla="*/ 2980 w 7424"/>
                <a:gd name="T43" fmla="*/ 3396 h 5470"/>
                <a:gd name="T44" fmla="*/ 3133 w 7424"/>
                <a:gd name="T45" fmla="*/ 1985 h 5470"/>
                <a:gd name="T46" fmla="*/ 4160 w 7424"/>
                <a:gd name="T47" fmla="*/ 2697 h 5470"/>
                <a:gd name="T48" fmla="*/ 3921 w 7424"/>
                <a:gd name="T49" fmla="*/ 2404 h 5470"/>
                <a:gd name="T50" fmla="*/ 3500 w 7424"/>
                <a:gd name="T51" fmla="*/ 3094 h 5470"/>
                <a:gd name="T52" fmla="*/ 3786 w 7424"/>
                <a:gd name="T53" fmla="*/ 3094 h 5470"/>
                <a:gd name="T54" fmla="*/ 4451 w 7424"/>
                <a:gd name="T55" fmla="*/ 2691 h 5470"/>
                <a:gd name="T56" fmla="*/ 5156 w 7424"/>
                <a:gd name="T57" fmla="*/ 3098 h 5470"/>
                <a:gd name="T58" fmla="*/ 5156 w 7424"/>
                <a:gd name="T59" fmla="*/ 3098 h 5470"/>
                <a:gd name="T60" fmla="*/ 7424 w 7424"/>
                <a:gd name="T61" fmla="*/ 3742 h 5470"/>
                <a:gd name="T62" fmla="*/ 6182 w 7424"/>
                <a:gd name="T63" fmla="*/ 1985 h 5470"/>
                <a:gd name="T64" fmla="*/ 5881 w 7424"/>
                <a:gd name="T65" fmla="*/ 3742 h 5470"/>
                <a:gd name="T66" fmla="*/ 6869 w 7424"/>
                <a:gd name="T67" fmla="*/ 3072 h 5470"/>
                <a:gd name="T68" fmla="*/ 6869 w 7424"/>
                <a:gd name="T69" fmla="*/ 2309 h 5470"/>
                <a:gd name="T70" fmla="*/ 1205 w 7424"/>
                <a:gd name="T71" fmla="*/ 4038 h 5470"/>
                <a:gd name="T72" fmla="*/ 519 w 7424"/>
                <a:gd name="T73" fmla="*/ 5124 h 5470"/>
                <a:gd name="T74" fmla="*/ 1271 w 7424"/>
                <a:gd name="T75" fmla="*/ 4419 h 5470"/>
                <a:gd name="T76" fmla="*/ 1977 w 7424"/>
                <a:gd name="T77" fmla="*/ 4826 h 5470"/>
                <a:gd name="T78" fmla="*/ 1977 w 7424"/>
                <a:gd name="T79" fmla="*/ 4826 h 5470"/>
                <a:gd name="T80" fmla="*/ 4245 w 7424"/>
                <a:gd name="T81" fmla="*/ 5470 h 5470"/>
                <a:gd name="T82" fmla="*/ 3002 w 7424"/>
                <a:gd name="T83" fmla="*/ 3714 h 5470"/>
                <a:gd name="T84" fmla="*/ 2702 w 7424"/>
                <a:gd name="T85" fmla="*/ 5470 h 5470"/>
                <a:gd name="T86" fmla="*/ 3689 w 7424"/>
                <a:gd name="T87" fmla="*/ 4800 h 5470"/>
                <a:gd name="T88" fmla="*/ 3689 w 7424"/>
                <a:gd name="T89" fmla="*/ 4038 h 5470"/>
                <a:gd name="T90" fmla="*/ 4668 w 7424"/>
                <a:gd name="T91" fmla="*/ 3714 h 5470"/>
                <a:gd name="T92" fmla="*/ 5177 w 7424"/>
                <a:gd name="T93" fmla="*/ 4759 h 5470"/>
                <a:gd name="T94" fmla="*/ 4897 w 7424"/>
                <a:gd name="T95" fmla="*/ 4062 h 5470"/>
                <a:gd name="T96" fmla="*/ 4897 w 7424"/>
                <a:gd name="T97" fmla="*/ 4062 h 5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24" h="5470">
                  <a:moveTo>
                    <a:pt x="152" y="45"/>
                  </a:moveTo>
                  <a:lnTo>
                    <a:pt x="152" y="1456"/>
                  </a:lnTo>
                  <a:lnTo>
                    <a:pt x="624" y="1456"/>
                  </a:lnTo>
                  <a:lnTo>
                    <a:pt x="1041" y="565"/>
                  </a:lnTo>
                  <a:lnTo>
                    <a:pt x="1096" y="565"/>
                  </a:lnTo>
                  <a:lnTo>
                    <a:pt x="1096" y="1456"/>
                  </a:lnTo>
                  <a:lnTo>
                    <a:pt x="1432" y="1456"/>
                  </a:lnTo>
                  <a:lnTo>
                    <a:pt x="1432" y="45"/>
                  </a:lnTo>
                  <a:lnTo>
                    <a:pt x="960" y="45"/>
                  </a:lnTo>
                  <a:lnTo>
                    <a:pt x="543" y="936"/>
                  </a:lnTo>
                  <a:lnTo>
                    <a:pt x="488" y="936"/>
                  </a:lnTo>
                  <a:lnTo>
                    <a:pt x="488" y="45"/>
                  </a:lnTo>
                  <a:lnTo>
                    <a:pt x="152" y="45"/>
                  </a:lnTo>
                  <a:close/>
                  <a:moveTo>
                    <a:pt x="1505" y="1456"/>
                  </a:moveTo>
                  <a:close/>
                  <a:moveTo>
                    <a:pt x="2548" y="45"/>
                  </a:moveTo>
                  <a:lnTo>
                    <a:pt x="2548" y="567"/>
                  </a:lnTo>
                  <a:lnTo>
                    <a:pt x="2024" y="567"/>
                  </a:lnTo>
                  <a:lnTo>
                    <a:pt x="2024" y="45"/>
                  </a:lnTo>
                  <a:lnTo>
                    <a:pt x="1657" y="45"/>
                  </a:lnTo>
                  <a:lnTo>
                    <a:pt x="1657" y="1456"/>
                  </a:lnTo>
                  <a:lnTo>
                    <a:pt x="2024" y="1456"/>
                  </a:lnTo>
                  <a:lnTo>
                    <a:pt x="2024" y="897"/>
                  </a:lnTo>
                  <a:lnTo>
                    <a:pt x="2548" y="897"/>
                  </a:lnTo>
                  <a:lnTo>
                    <a:pt x="2548" y="1456"/>
                  </a:lnTo>
                  <a:lnTo>
                    <a:pt x="2915" y="1456"/>
                  </a:lnTo>
                  <a:lnTo>
                    <a:pt x="2915" y="45"/>
                  </a:lnTo>
                  <a:lnTo>
                    <a:pt x="2548" y="45"/>
                  </a:lnTo>
                  <a:close/>
                  <a:moveTo>
                    <a:pt x="2988" y="1456"/>
                  </a:moveTo>
                  <a:close/>
                  <a:moveTo>
                    <a:pt x="4075" y="168"/>
                  </a:moveTo>
                  <a:lnTo>
                    <a:pt x="4075" y="0"/>
                  </a:lnTo>
                  <a:lnTo>
                    <a:pt x="3727" y="0"/>
                  </a:lnTo>
                  <a:lnTo>
                    <a:pt x="3727" y="168"/>
                  </a:lnTo>
                  <a:lnTo>
                    <a:pt x="3713" y="168"/>
                  </a:lnTo>
                  <a:cubicBezTo>
                    <a:pt x="3336" y="168"/>
                    <a:pt x="3071" y="359"/>
                    <a:pt x="3071" y="731"/>
                  </a:cubicBezTo>
                  <a:cubicBezTo>
                    <a:pt x="3071" y="1110"/>
                    <a:pt x="3332" y="1294"/>
                    <a:pt x="3713" y="1294"/>
                  </a:cubicBezTo>
                  <a:lnTo>
                    <a:pt x="3727" y="1294"/>
                  </a:lnTo>
                  <a:lnTo>
                    <a:pt x="3727" y="1481"/>
                  </a:lnTo>
                  <a:lnTo>
                    <a:pt x="4075" y="1481"/>
                  </a:lnTo>
                  <a:lnTo>
                    <a:pt x="4075" y="1294"/>
                  </a:lnTo>
                  <a:lnTo>
                    <a:pt x="4089" y="1294"/>
                  </a:lnTo>
                  <a:cubicBezTo>
                    <a:pt x="4466" y="1294"/>
                    <a:pt x="4731" y="1110"/>
                    <a:pt x="4731" y="731"/>
                  </a:cubicBezTo>
                  <a:cubicBezTo>
                    <a:pt x="4731" y="359"/>
                    <a:pt x="4466" y="168"/>
                    <a:pt x="4089" y="168"/>
                  </a:cubicBezTo>
                  <a:lnTo>
                    <a:pt x="4075" y="168"/>
                  </a:lnTo>
                  <a:close/>
                  <a:moveTo>
                    <a:pt x="4075" y="987"/>
                  </a:moveTo>
                  <a:lnTo>
                    <a:pt x="4075" y="472"/>
                  </a:lnTo>
                  <a:lnTo>
                    <a:pt x="4089" y="472"/>
                  </a:lnTo>
                  <a:cubicBezTo>
                    <a:pt x="4255" y="472"/>
                    <a:pt x="4365" y="549"/>
                    <a:pt x="4365" y="731"/>
                  </a:cubicBezTo>
                  <a:cubicBezTo>
                    <a:pt x="4365" y="906"/>
                    <a:pt x="4255" y="987"/>
                    <a:pt x="4089" y="987"/>
                  </a:cubicBezTo>
                  <a:lnTo>
                    <a:pt x="4075" y="987"/>
                  </a:lnTo>
                  <a:close/>
                  <a:moveTo>
                    <a:pt x="3713" y="987"/>
                  </a:moveTo>
                  <a:cubicBezTo>
                    <a:pt x="3547" y="987"/>
                    <a:pt x="3437" y="906"/>
                    <a:pt x="3437" y="731"/>
                  </a:cubicBezTo>
                  <a:cubicBezTo>
                    <a:pt x="3437" y="549"/>
                    <a:pt x="3547" y="472"/>
                    <a:pt x="3713" y="472"/>
                  </a:cubicBezTo>
                  <a:lnTo>
                    <a:pt x="3727" y="472"/>
                  </a:lnTo>
                  <a:lnTo>
                    <a:pt x="3727" y="987"/>
                  </a:lnTo>
                  <a:lnTo>
                    <a:pt x="3713" y="987"/>
                  </a:lnTo>
                  <a:close/>
                  <a:moveTo>
                    <a:pt x="4734" y="1456"/>
                  </a:moveTo>
                  <a:close/>
                  <a:moveTo>
                    <a:pt x="5530" y="19"/>
                  </a:moveTo>
                  <a:cubicBezTo>
                    <a:pt x="5074" y="19"/>
                    <a:pt x="4825" y="332"/>
                    <a:pt x="4825" y="750"/>
                  </a:cubicBezTo>
                  <a:cubicBezTo>
                    <a:pt x="4825" y="1169"/>
                    <a:pt x="5074" y="1481"/>
                    <a:pt x="5530" y="1481"/>
                  </a:cubicBezTo>
                  <a:cubicBezTo>
                    <a:pt x="5987" y="1481"/>
                    <a:pt x="6236" y="1169"/>
                    <a:pt x="6236" y="750"/>
                  </a:cubicBezTo>
                  <a:cubicBezTo>
                    <a:pt x="6236" y="332"/>
                    <a:pt x="5987" y="19"/>
                    <a:pt x="5530" y="19"/>
                  </a:cubicBezTo>
                  <a:close/>
                  <a:moveTo>
                    <a:pt x="5530" y="1157"/>
                  </a:moveTo>
                  <a:cubicBezTo>
                    <a:pt x="5311" y="1157"/>
                    <a:pt x="5200" y="987"/>
                    <a:pt x="5200" y="750"/>
                  </a:cubicBezTo>
                  <a:cubicBezTo>
                    <a:pt x="5200" y="511"/>
                    <a:pt x="5311" y="343"/>
                    <a:pt x="5530" y="343"/>
                  </a:cubicBezTo>
                  <a:cubicBezTo>
                    <a:pt x="5750" y="343"/>
                    <a:pt x="5860" y="513"/>
                    <a:pt x="5860" y="750"/>
                  </a:cubicBezTo>
                  <a:cubicBezTo>
                    <a:pt x="5860" y="987"/>
                    <a:pt x="5750" y="1157"/>
                    <a:pt x="5530" y="1157"/>
                  </a:cubicBezTo>
                  <a:close/>
                  <a:moveTo>
                    <a:pt x="0" y="3396"/>
                  </a:moveTo>
                  <a:close/>
                  <a:moveTo>
                    <a:pt x="152" y="1985"/>
                  </a:moveTo>
                  <a:lnTo>
                    <a:pt x="152" y="3396"/>
                  </a:lnTo>
                  <a:lnTo>
                    <a:pt x="519" y="3396"/>
                  </a:lnTo>
                  <a:lnTo>
                    <a:pt x="519" y="2309"/>
                  </a:lnTo>
                  <a:lnTo>
                    <a:pt x="1027" y="2309"/>
                  </a:lnTo>
                  <a:lnTo>
                    <a:pt x="1027" y="3396"/>
                  </a:lnTo>
                  <a:lnTo>
                    <a:pt x="1394" y="3396"/>
                  </a:lnTo>
                  <a:lnTo>
                    <a:pt x="1394" y="1985"/>
                  </a:lnTo>
                  <a:lnTo>
                    <a:pt x="152" y="1985"/>
                  </a:lnTo>
                  <a:close/>
                  <a:moveTo>
                    <a:pt x="1468" y="3396"/>
                  </a:moveTo>
                  <a:close/>
                  <a:moveTo>
                    <a:pt x="2264" y="1960"/>
                  </a:moveTo>
                  <a:cubicBezTo>
                    <a:pt x="1808" y="1960"/>
                    <a:pt x="1559" y="2272"/>
                    <a:pt x="1559" y="2691"/>
                  </a:cubicBezTo>
                  <a:cubicBezTo>
                    <a:pt x="1559" y="3109"/>
                    <a:pt x="1808" y="3422"/>
                    <a:pt x="2264" y="3422"/>
                  </a:cubicBezTo>
                  <a:cubicBezTo>
                    <a:pt x="2720" y="3422"/>
                    <a:pt x="2969" y="3109"/>
                    <a:pt x="2969" y="2691"/>
                  </a:cubicBezTo>
                  <a:cubicBezTo>
                    <a:pt x="2969" y="2272"/>
                    <a:pt x="2720" y="1960"/>
                    <a:pt x="2264" y="1960"/>
                  </a:cubicBezTo>
                  <a:close/>
                  <a:moveTo>
                    <a:pt x="2264" y="3098"/>
                  </a:moveTo>
                  <a:cubicBezTo>
                    <a:pt x="2045" y="3098"/>
                    <a:pt x="1934" y="2928"/>
                    <a:pt x="1934" y="2691"/>
                  </a:cubicBezTo>
                  <a:cubicBezTo>
                    <a:pt x="1934" y="2452"/>
                    <a:pt x="2045" y="2284"/>
                    <a:pt x="2264" y="2284"/>
                  </a:cubicBezTo>
                  <a:cubicBezTo>
                    <a:pt x="2483" y="2284"/>
                    <a:pt x="2594" y="2454"/>
                    <a:pt x="2594" y="2691"/>
                  </a:cubicBezTo>
                  <a:cubicBezTo>
                    <a:pt x="2594" y="2928"/>
                    <a:pt x="2483" y="3098"/>
                    <a:pt x="2264" y="3098"/>
                  </a:cubicBezTo>
                  <a:close/>
                  <a:moveTo>
                    <a:pt x="2980" y="3396"/>
                  </a:moveTo>
                  <a:close/>
                  <a:moveTo>
                    <a:pt x="4160" y="2641"/>
                  </a:moveTo>
                  <a:cubicBezTo>
                    <a:pt x="4239" y="2596"/>
                    <a:pt x="4298" y="2497"/>
                    <a:pt x="4298" y="2371"/>
                  </a:cubicBezTo>
                  <a:cubicBezTo>
                    <a:pt x="4298" y="2159"/>
                    <a:pt x="4146" y="1985"/>
                    <a:pt x="3824" y="1985"/>
                  </a:cubicBezTo>
                  <a:lnTo>
                    <a:pt x="3133" y="1985"/>
                  </a:lnTo>
                  <a:lnTo>
                    <a:pt x="3133" y="3396"/>
                  </a:lnTo>
                  <a:lnTo>
                    <a:pt x="3846" y="3396"/>
                  </a:lnTo>
                  <a:cubicBezTo>
                    <a:pt x="4186" y="3396"/>
                    <a:pt x="4336" y="3218"/>
                    <a:pt x="4336" y="2981"/>
                  </a:cubicBezTo>
                  <a:cubicBezTo>
                    <a:pt x="4336" y="2843"/>
                    <a:pt x="4245" y="2738"/>
                    <a:pt x="4160" y="2697"/>
                  </a:cubicBezTo>
                  <a:lnTo>
                    <a:pt x="4160" y="2641"/>
                  </a:lnTo>
                  <a:close/>
                  <a:moveTo>
                    <a:pt x="3500" y="2282"/>
                  </a:moveTo>
                  <a:lnTo>
                    <a:pt x="3771" y="2282"/>
                  </a:lnTo>
                  <a:cubicBezTo>
                    <a:pt x="3850" y="2282"/>
                    <a:pt x="3921" y="2311"/>
                    <a:pt x="3921" y="2404"/>
                  </a:cubicBezTo>
                  <a:cubicBezTo>
                    <a:pt x="3921" y="2497"/>
                    <a:pt x="3854" y="2525"/>
                    <a:pt x="3775" y="2525"/>
                  </a:cubicBezTo>
                  <a:lnTo>
                    <a:pt x="3500" y="2525"/>
                  </a:lnTo>
                  <a:lnTo>
                    <a:pt x="3500" y="2282"/>
                  </a:lnTo>
                  <a:close/>
                  <a:moveTo>
                    <a:pt x="3500" y="3094"/>
                  </a:moveTo>
                  <a:lnTo>
                    <a:pt x="3500" y="2821"/>
                  </a:lnTo>
                  <a:lnTo>
                    <a:pt x="3792" y="2821"/>
                  </a:lnTo>
                  <a:cubicBezTo>
                    <a:pt x="3885" y="2821"/>
                    <a:pt x="3958" y="2857"/>
                    <a:pt x="3958" y="2961"/>
                  </a:cubicBezTo>
                  <a:cubicBezTo>
                    <a:pt x="3958" y="3062"/>
                    <a:pt x="3871" y="3094"/>
                    <a:pt x="3786" y="3094"/>
                  </a:cubicBezTo>
                  <a:lnTo>
                    <a:pt x="3500" y="3094"/>
                  </a:lnTo>
                  <a:close/>
                  <a:moveTo>
                    <a:pt x="4360" y="3396"/>
                  </a:moveTo>
                  <a:close/>
                  <a:moveTo>
                    <a:pt x="5156" y="1960"/>
                  </a:moveTo>
                  <a:cubicBezTo>
                    <a:pt x="4700" y="1960"/>
                    <a:pt x="4451" y="2272"/>
                    <a:pt x="4451" y="2691"/>
                  </a:cubicBezTo>
                  <a:cubicBezTo>
                    <a:pt x="4451" y="3109"/>
                    <a:pt x="4700" y="3422"/>
                    <a:pt x="5156" y="3422"/>
                  </a:cubicBezTo>
                  <a:cubicBezTo>
                    <a:pt x="5612" y="3422"/>
                    <a:pt x="5861" y="3109"/>
                    <a:pt x="5861" y="2691"/>
                  </a:cubicBezTo>
                  <a:cubicBezTo>
                    <a:pt x="5861" y="2272"/>
                    <a:pt x="5612" y="1960"/>
                    <a:pt x="5156" y="1960"/>
                  </a:cubicBezTo>
                  <a:close/>
                  <a:moveTo>
                    <a:pt x="5156" y="3098"/>
                  </a:moveTo>
                  <a:cubicBezTo>
                    <a:pt x="4937" y="3098"/>
                    <a:pt x="4826" y="2928"/>
                    <a:pt x="4826" y="2691"/>
                  </a:cubicBezTo>
                  <a:cubicBezTo>
                    <a:pt x="4826" y="2452"/>
                    <a:pt x="4937" y="2284"/>
                    <a:pt x="5156" y="2284"/>
                  </a:cubicBezTo>
                  <a:cubicBezTo>
                    <a:pt x="5375" y="2284"/>
                    <a:pt x="5486" y="2454"/>
                    <a:pt x="5486" y="2691"/>
                  </a:cubicBezTo>
                  <a:cubicBezTo>
                    <a:pt x="5486" y="2928"/>
                    <a:pt x="5375" y="3098"/>
                    <a:pt x="5156" y="3098"/>
                  </a:cubicBezTo>
                  <a:close/>
                  <a:moveTo>
                    <a:pt x="5840" y="3396"/>
                  </a:moveTo>
                  <a:close/>
                  <a:moveTo>
                    <a:pt x="7069" y="3396"/>
                  </a:moveTo>
                  <a:lnTo>
                    <a:pt x="7069" y="3742"/>
                  </a:lnTo>
                  <a:lnTo>
                    <a:pt x="7424" y="3742"/>
                  </a:lnTo>
                  <a:lnTo>
                    <a:pt x="7424" y="3072"/>
                  </a:lnTo>
                  <a:lnTo>
                    <a:pt x="7225" y="3072"/>
                  </a:lnTo>
                  <a:lnTo>
                    <a:pt x="7225" y="1985"/>
                  </a:lnTo>
                  <a:lnTo>
                    <a:pt x="6182" y="1985"/>
                  </a:lnTo>
                  <a:lnTo>
                    <a:pt x="6182" y="2416"/>
                  </a:lnTo>
                  <a:cubicBezTo>
                    <a:pt x="6182" y="2724"/>
                    <a:pt x="6112" y="2938"/>
                    <a:pt x="6027" y="3072"/>
                  </a:cubicBezTo>
                  <a:lnTo>
                    <a:pt x="5881" y="3072"/>
                  </a:lnTo>
                  <a:lnTo>
                    <a:pt x="5881" y="3742"/>
                  </a:lnTo>
                  <a:lnTo>
                    <a:pt x="6237" y="3742"/>
                  </a:lnTo>
                  <a:lnTo>
                    <a:pt x="6237" y="3396"/>
                  </a:lnTo>
                  <a:lnTo>
                    <a:pt x="7069" y="3396"/>
                  </a:lnTo>
                  <a:close/>
                  <a:moveTo>
                    <a:pt x="6869" y="3072"/>
                  </a:moveTo>
                  <a:lnTo>
                    <a:pt x="6387" y="3072"/>
                  </a:lnTo>
                  <a:cubicBezTo>
                    <a:pt x="6468" y="2938"/>
                    <a:pt x="6511" y="2724"/>
                    <a:pt x="6511" y="2416"/>
                  </a:cubicBezTo>
                  <a:lnTo>
                    <a:pt x="6511" y="2309"/>
                  </a:lnTo>
                  <a:lnTo>
                    <a:pt x="6869" y="2309"/>
                  </a:lnTo>
                  <a:lnTo>
                    <a:pt x="6869" y="3072"/>
                  </a:lnTo>
                  <a:close/>
                  <a:moveTo>
                    <a:pt x="0" y="5124"/>
                  </a:moveTo>
                  <a:close/>
                  <a:moveTo>
                    <a:pt x="519" y="4038"/>
                  </a:moveTo>
                  <a:lnTo>
                    <a:pt x="1205" y="4038"/>
                  </a:lnTo>
                  <a:lnTo>
                    <a:pt x="1205" y="3714"/>
                  </a:lnTo>
                  <a:lnTo>
                    <a:pt x="152" y="3714"/>
                  </a:lnTo>
                  <a:lnTo>
                    <a:pt x="152" y="5124"/>
                  </a:lnTo>
                  <a:lnTo>
                    <a:pt x="519" y="5124"/>
                  </a:lnTo>
                  <a:lnTo>
                    <a:pt x="519" y="4038"/>
                  </a:lnTo>
                  <a:close/>
                  <a:moveTo>
                    <a:pt x="1180" y="5124"/>
                  </a:moveTo>
                  <a:close/>
                  <a:moveTo>
                    <a:pt x="1977" y="3688"/>
                  </a:moveTo>
                  <a:cubicBezTo>
                    <a:pt x="1520" y="3688"/>
                    <a:pt x="1271" y="4000"/>
                    <a:pt x="1271" y="4419"/>
                  </a:cubicBezTo>
                  <a:cubicBezTo>
                    <a:pt x="1271" y="4838"/>
                    <a:pt x="1520" y="5150"/>
                    <a:pt x="1977" y="5150"/>
                  </a:cubicBezTo>
                  <a:cubicBezTo>
                    <a:pt x="2433" y="5150"/>
                    <a:pt x="2682" y="4838"/>
                    <a:pt x="2682" y="4419"/>
                  </a:cubicBezTo>
                  <a:cubicBezTo>
                    <a:pt x="2682" y="4000"/>
                    <a:pt x="2433" y="3688"/>
                    <a:pt x="1977" y="3688"/>
                  </a:cubicBezTo>
                  <a:close/>
                  <a:moveTo>
                    <a:pt x="1977" y="4826"/>
                  </a:moveTo>
                  <a:cubicBezTo>
                    <a:pt x="1757" y="4826"/>
                    <a:pt x="1647" y="4656"/>
                    <a:pt x="1647" y="4419"/>
                  </a:cubicBezTo>
                  <a:cubicBezTo>
                    <a:pt x="1647" y="4180"/>
                    <a:pt x="1757" y="4012"/>
                    <a:pt x="1977" y="4012"/>
                  </a:cubicBezTo>
                  <a:cubicBezTo>
                    <a:pt x="2196" y="4012"/>
                    <a:pt x="2306" y="4182"/>
                    <a:pt x="2306" y="4419"/>
                  </a:cubicBezTo>
                  <a:cubicBezTo>
                    <a:pt x="2306" y="4656"/>
                    <a:pt x="2196" y="4826"/>
                    <a:pt x="1977" y="4826"/>
                  </a:cubicBezTo>
                  <a:close/>
                  <a:moveTo>
                    <a:pt x="2660" y="5124"/>
                  </a:moveTo>
                  <a:close/>
                  <a:moveTo>
                    <a:pt x="3889" y="5124"/>
                  </a:moveTo>
                  <a:lnTo>
                    <a:pt x="3889" y="5470"/>
                  </a:lnTo>
                  <a:lnTo>
                    <a:pt x="4245" y="5470"/>
                  </a:lnTo>
                  <a:lnTo>
                    <a:pt x="4245" y="4800"/>
                  </a:lnTo>
                  <a:lnTo>
                    <a:pt x="4045" y="4800"/>
                  </a:lnTo>
                  <a:lnTo>
                    <a:pt x="4045" y="3714"/>
                  </a:lnTo>
                  <a:lnTo>
                    <a:pt x="3002" y="3714"/>
                  </a:lnTo>
                  <a:lnTo>
                    <a:pt x="3002" y="4145"/>
                  </a:lnTo>
                  <a:cubicBezTo>
                    <a:pt x="3002" y="4453"/>
                    <a:pt x="2933" y="4666"/>
                    <a:pt x="2848" y="4800"/>
                  </a:cubicBezTo>
                  <a:lnTo>
                    <a:pt x="2702" y="4800"/>
                  </a:lnTo>
                  <a:lnTo>
                    <a:pt x="2702" y="5470"/>
                  </a:lnTo>
                  <a:lnTo>
                    <a:pt x="3057" y="5470"/>
                  </a:lnTo>
                  <a:lnTo>
                    <a:pt x="3057" y="5124"/>
                  </a:lnTo>
                  <a:lnTo>
                    <a:pt x="3889" y="5124"/>
                  </a:lnTo>
                  <a:close/>
                  <a:moveTo>
                    <a:pt x="3689" y="4800"/>
                  </a:moveTo>
                  <a:lnTo>
                    <a:pt x="3207" y="4800"/>
                  </a:lnTo>
                  <a:cubicBezTo>
                    <a:pt x="3288" y="4666"/>
                    <a:pt x="3332" y="4453"/>
                    <a:pt x="3332" y="4145"/>
                  </a:cubicBezTo>
                  <a:lnTo>
                    <a:pt x="3332" y="4038"/>
                  </a:lnTo>
                  <a:lnTo>
                    <a:pt x="3689" y="4038"/>
                  </a:lnTo>
                  <a:lnTo>
                    <a:pt x="3689" y="4800"/>
                  </a:lnTo>
                  <a:close/>
                  <a:moveTo>
                    <a:pt x="4211" y="5124"/>
                  </a:moveTo>
                  <a:close/>
                  <a:moveTo>
                    <a:pt x="5223" y="3714"/>
                  </a:moveTo>
                  <a:lnTo>
                    <a:pt x="4668" y="3714"/>
                  </a:lnTo>
                  <a:lnTo>
                    <a:pt x="4245" y="5124"/>
                  </a:lnTo>
                  <a:lnTo>
                    <a:pt x="4603" y="5124"/>
                  </a:lnTo>
                  <a:lnTo>
                    <a:pt x="4703" y="4759"/>
                  </a:lnTo>
                  <a:lnTo>
                    <a:pt x="5177" y="4759"/>
                  </a:lnTo>
                  <a:lnTo>
                    <a:pt x="5280" y="5124"/>
                  </a:lnTo>
                  <a:lnTo>
                    <a:pt x="5646" y="5124"/>
                  </a:lnTo>
                  <a:lnTo>
                    <a:pt x="5223" y="3714"/>
                  </a:lnTo>
                  <a:close/>
                  <a:moveTo>
                    <a:pt x="4897" y="4062"/>
                  </a:moveTo>
                  <a:lnTo>
                    <a:pt x="4984" y="4062"/>
                  </a:lnTo>
                  <a:lnTo>
                    <a:pt x="5096" y="4471"/>
                  </a:lnTo>
                  <a:lnTo>
                    <a:pt x="4782" y="4471"/>
                  </a:lnTo>
                  <a:lnTo>
                    <a:pt x="4897" y="40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8"/>
            <p:cNvSpPr>
              <a:spLocks noEditPoints="1"/>
            </p:cNvSpPr>
            <p:nvPr/>
          </p:nvSpPr>
          <p:spPr bwMode="auto">
            <a:xfrm>
              <a:off x="5365750" y="8791575"/>
              <a:ext cx="5340350" cy="1120775"/>
            </a:xfrm>
            <a:custGeom>
              <a:avLst/>
              <a:gdLst>
                <a:gd name="T0" fmla="*/ 800 w 14823"/>
                <a:gd name="T1" fmla="*/ 217 h 3108"/>
                <a:gd name="T2" fmla="*/ 1069 w 14823"/>
                <a:gd name="T3" fmla="*/ 1078 h 3108"/>
                <a:gd name="T4" fmla="*/ 1658 w 14823"/>
                <a:gd name="T5" fmla="*/ 0 h 3108"/>
                <a:gd name="T6" fmla="*/ 1658 w 14823"/>
                <a:gd name="T7" fmla="*/ 900 h 3108"/>
                <a:gd name="T8" fmla="*/ 2516 w 14823"/>
                <a:gd name="T9" fmla="*/ 214 h 3108"/>
                <a:gd name="T10" fmla="*/ 3065 w 14823"/>
                <a:gd name="T11" fmla="*/ 20 h 3108"/>
                <a:gd name="T12" fmla="*/ 3359 w 14823"/>
                <a:gd name="T13" fmla="*/ 698 h 3108"/>
                <a:gd name="T14" fmla="*/ 3359 w 14823"/>
                <a:gd name="T15" fmla="*/ 504 h 3108"/>
                <a:gd name="T16" fmla="*/ 3359 w 14823"/>
                <a:gd name="T17" fmla="*/ 504 h 3108"/>
                <a:gd name="T18" fmla="*/ 4781 w 14823"/>
                <a:gd name="T19" fmla="*/ 439 h 3108"/>
                <a:gd name="T20" fmla="*/ 4123 w 14823"/>
                <a:gd name="T21" fmla="*/ 20 h 3108"/>
                <a:gd name="T22" fmla="*/ 4913 w 14823"/>
                <a:gd name="T23" fmla="*/ 1078 h 3108"/>
                <a:gd name="T24" fmla="*/ 5036 w 14823"/>
                <a:gd name="T25" fmla="*/ 20 h 3108"/>
                <a:gd name="T26" fmla="*/ 5256 w 14823"/>
                <a:gd name="T27" fmla="*/ 418 h 3108"/>
                <a:gd name="T28" fmla="*/ 5494 w 14823"/>
                <a:gd name="T29" fmla="*/ 884 h 3108"/>
                <a:gd name="T30" fmla="*/ 6311 w 14823"/>
                <a:gd name="T31" fmla="*/ 1078 h 3108"/>
                <a:gd name="T32" fmla="*/ 6947 w 14823"/>
                <a:gd name="T33" fmla="*/ 20 h 3108"/>
                <a:gd name="T34" fmla="*/ 6024 w 14823"/>
                <a:gd name="T35" fmla="*/ 20 h 3108"/>
                <a:gd name="T36" fmla="*/ 7347 w 14823"/>
                <a:gd name="T37" fmla="*/ 214 h 3108"/>
                <a:gd name="T38" fmla="*/ 7897 w 14823"/>
                <a:gd name="T39" fmla="*/ 20 h 3108"/>
                <a:gd name="T40" fmla="*/ 8627 w 14823"/>
                <a:gd name="T41" fmla="*/ 439 h 3108"/>
                <a:gd name="T42" fmla="*/ 7969 w 14823"/>
                <a:gd name="T43" fmla="*/ 20 h 3108"/>
                <a:gd name="T44" fmla="*/ 8759 w 14823"/>
                <a:gd name="T45" fmla="*/ 1078 h 3108"/>
                <a:gd name="T46" fmla="*/ 9202 w 14823"/>
                <a:gd name="T47" fmla="*/ 217 h 3108"/>
                <a:gd name="T48" fmla="*/ 8993 w 14823"/>
                <a:gd name="T49" fmla="*/ 20 h 3108"/>
                <a:gd name="T50" fmla="*/ 10159 w 14823"/>
                <a:gd name="T51" fmla="*/ 884 h 3108"/>
                <a:gd name="T52" fmla="*/ 10159 w 14823"/>
                <a:gd name="T53" fmla="*/ 884 h 3108"/>
                <a:gd name="T54" fmla="*/ 10159 w 14823"/>
                <a:gd name="T55" fmla="*/ 20 h 3108"/>
                <a:gd name="T56" fmla="*/ 11594 w 14823"/>
                <a:gd name="T57" fmla="*/ 740 h 3108"/>
                <a:gd name="T58" fmla="*/ 11813 w 14823"/>
                <a:gd name="T59" fmla="*/ 328 h 3108"/>
                <a:gd name="T60" fmla="*/ 11594 w 14823"/>
                <a:gd name="T61" fmla="*/ 740 h 3108"/>
                <a:gd name="T62" fmla="*/ 12417 w 14823"/>
                <a:gd name="T63" fmla="*/ 633 h 3108"/>
                <a:gd name="T64" fmla="*/ 12610 w 14823"/>
                <a:gd name="T65" fmla="*/ 20 h 3108"/>
                <a:gd name="T66" fmla="*/ 11944 w 14823"/>
                <a:gd name="T67" fmla="*/ 1078 h 3108"/>
                <a:gd name="T68" fmla="*/ 13608 w 14823"/>
                <a:gd name="T69" fmla="*/ 323 h 3108"/>
                <a:gd name="T70" fmla="*/ 13556 w 14823"/>
                <a:gd name="T71" fmla="*/ 20 h 3108"/>
                <a:gd name="T72" fmla="*/ 13901 w 14823"/>
                <a:gd name="T73" fmla="*/ 1078 h 3108"/>
                <a:gd name="T74" fmla="*/ 14245 w 14823"/>
                <a:gd name="T75" fmla="*/ 439 h 3108"/>
                <a:gd name="T76" fmla="*/ 14024 w 14823"/>
                <a:gd name="T77" fmla="*/ 1078 h 3108"/>
                <a:gd name="T78" fmla="*/ 903 w 14823"/>
                <a:gd name="T79" fmla="*/ 2031 h 3108"/>
                <a:gd name="T80" fmla="*/ 574 w 14823"/>
                <a:gd name="T81" fmla="*/ 3088 h 3108"/>
                <a:gd name="T82" fmla="*/ 1432 w 14823"/>
                <a:gd name="T83" fmla="*/ 2011 h 3108"/>
                <a:gd name="T84" fmla="*/ 1432 w 14823"/>
                <a:gd name="T85" fmla="*/ 2911 h 3108"/>
                <a:gd name="T86" fmla="*/ 1946 w 14823"/>
                <a:gd name="T87" fmla="*/ 3088 h 3108"/>
                <a:gd name="T88" fmla="*/ 2069 w 14823"/>
                <a:gd name="T89" fmla="*/ 3088 h 3108"/>
                <a:gd name="T90" fmla="*/ 2290 w 14823"/>
                <a:gd name="T91" fmla="*/ 2450 h 3108"/>
                <a:gd name="T92" fmla="*/ 2290 w 14823"/>
                <a:gd name="T93" fmla="*/ 2450 h 3108"/>
                <a:gd name="T94" fmla="*/ 2546 w 14823"/>
                <a:gd name="T95" fmla="*/ 2900 h 3108"/>
                <a:gd name="T96" fmla="*/ 3649 w 14823"/>
                <a:gd name="T97" fmla="*/ 2031 h 3108"/>
                <a:gd name="T98" fmla="*/ 3677 w 14823"/>
                <a:gd name="T99" fmla="*/ 2803 h 3108"/>
                <a:gd name="T100" fmla="*/ 3331 w 14823"/>
                <a:gd name="T101" fmla="*/ 2610 h 3108"/>
                <a:gd name="T102" fmla="*/ 4283 w 14823"/>
                <a:gd name="T103" fmla="*/ 3088 h 3108"/>
                <a:gd name="T104" fmla="*/ 4062 w 14823"/>
                <a:gd name="T105" fmla="*/ 2031 h 3108"/>
                <a:gd name="T106" fmla="*/ 4514 w 14823"/>
                <a:gd name="T107" fmla="*/ 2515 h 3108"/>
                <a:gd name="T108" fmla="*/ 6219 w 14823"/>
                <a:gd name="T109" fmla="*/ 3088 h 3108"/>
                <a:gd name="T110" fmla="*/ 5455 w 14823"/>
                <a:gd name="T111" fmla="*/ 2583 h 3108"/>
                <a:gd name="T112" fmla="*/ 5881 w 14823"/>
                <a:gd name="T113" fmla="*/ 2737 h 3108"/>
                <a:gd name="T114" fmla="*/ 5047 w 14823"/>
                <a:gd name="T115" fmla="*/ 3088 h 3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823" h="3108">
                  <a:moveTo>
                    <a:pt x="123" y="20"/>
                  </a:moveTo>
                  <a:lnTo>
                    <a:pt x="123" y="1078"/>
                  </a:lnTo>
                  <a:lnTo>
                    <a:pt x="344" y="1078"/>
                  </a:lnTo>
                  <a:lnTo>
                    <a:pt x="344" y="217"/>
                  </a:lnTo>
                  <a:lnTo>
                    <a:pt x="800" y="217"/>
                  </a:lnTo>
                  <a:lnTo>
                    <a:pt x="800" y="1078"/>
                  </a:lnTo>
                  <a:lnTo>
                    <a:pt x="1021" y="1078"/>
                  </a:lnTo>
                  <a:lnTo>
                    <a:pt x="1021" y="20"/>
                  </a:lnTo>
                  <a:lnTo>
                    <a:pt x="123" y="20"/>
                  </a:lnTo>
                  <a:close/>
                  <a:moveTo>
                    <a:pt x="1069" y="1078"/>
                  </a:moveTo>
                  <a:close/>
                  <a:moveTo>
                    <a:pt x="1658" y="0"/>
                  </a:moveTo>
                  <a:cubicBezTo>
                    <a:pt x="1321" y="0"/>
                    <a:pt x="1142" y="238"/>
                    <a:pt x="1142" y="549"/>
                  </a:cubicBezTo>
                  <a:cubicBezTo>
                    <a:pt x="1142" y="860"/>
                    <a:pt x="1321" y="1097"/>
                    <a:pt x="1658" y="1097"/>
                  </a:cubicBezTo>
                  <a:cubicBezTo>
                    <a:pt x="1994" y="1097"/>
                    <a:pt x="2173" y="860"/>
                    <a:pt x="2173" y="549"/>
                  </a:cubicBezTo>
                  <a:cubicBezTo>
                    <a:pt x="2173" y="238"/>
                    <a:pt x="1994" y="0"/>
                    <a:pt x="1658" y="0"/>
                  </a:cubicBezTo>
                  <a:close/>
                  <a:moveTo>
                    <a:pt x="1658" y="900"/>
                  </a:moveTo>
                  <a:cubicBezTo>
                    <a:pt x="1462" y="900"/>
                    <a:pt x="1369" y="744"/>
                    <a:pt x="1369" y="549"/>
                  </a:cubicBezTo>
                  <a:cubicBezTo>
                    <a:pt x="1369" y="353"/>
                    <a:pt x="1462" y="198"/>
                    <a:pt x="1658" y="198"/>
                  </a:cubicBezTo>
                  <a:cubicBezTo>
                    <a:pt x="1856" y="198"/>
                    <a:pt x="1946" y="353"/>
                    <a:pt x="1946" y="549"/>
                  </a:cubicBezTo>
                  <a:cubicBezTo>
                    <a:pt x="1946" y="744"/>
                    <a:pt x="1856" y="900"/>
                    <a:pt x="1658" y="900"/>
                  </a:cubicBezTo>
                  <a:close/>
                  <a:moveTo>
                    <a:pt x="2163" y="1078"/>
                  </a:moveTo>
                  <a:close/>
                  <a:moveTo>
                    <a:pt x="3065" y="20"/>
                  </a:moveTo>
                  <a:lnTo>
                    <a:pt x="2187" y="20"/>
                  </a:lnTo>
                  <a:lnTo>
                    <a:pt x="2187" y="214"/>
                  </a:lnTo>
                  <a:lnTo>
                    <a:pt x="2516" y="214"/>
                  </a:lnTo>
                  <a:lnTo>
                    <a:pt x="2516" y="1078"/>
                  </a:lnTo>
                  <a:lnTo>
                    <a:pt x="2736" y="1078"/>
                  </a:lnTo>
                  <a:lnTo>
                    <a:pt x="2736" y="214"/>
                  </a:lnTo>
                  <a:lnTo>
                    <a:pt x="3065" y="214"/>
                  </a:lnTo>
                  <a:lnTo>
                    <a:pt x="3065" y="20"/>
                  </a:lnTo>
                  <a:close/>
                  <a:moveTo>
                    <a:pt x="3015" y="1078"/>
                  </a:moveTo>
                  <a:close/>
                  <a:moveTo>
                    <a:pt x="3138" y="20"/>
                  </a:moveTo>
                  <a:lnTo>
                    <a:pt x="3138" y="1078"/>
                  </a:lnTo>
                  <a:lnTo>
                    <a:pt x="3359" y="1078"/>
                  </a:lnTo>
                  <a:lnTo>
                    <a:pt x="3359" y="698"/>
                  </a:lnTo>
                  <a:lnTo>
                    <a:pt x="3621" y="698"/>
                  </a:lnTo>
                  <a:cubicBezTo>
                    <a:pt x="3864" y="698"/>
                    <a:pt x="4003" y="571"/>
                    <a:pt x="4003" y="356"/>
                  </a:cubicBezTo>
                  <a:cubicBezTo>
                    <a:pt x="4003" y="144"/>
                    <a:pt x="3864" y="20"/>
                    <a:pt x="3621" y="20"/>
                  </a:cubicBezTo>
                  <a:lnTo>
                    <a:pt x="3138" y="20"/>
                  </a:lnTo>
                  <a:close/>
                  <a:moveTo>
                    <a:pt x="3359" y="504"/>
                  </a:moveTo>
                  <a:lnTo>
                    <a:pt x="3359" y="214"/>
                  </a:lnTo>
                  <a:lnTo>
                    <a:pt x="3590" y="214"/>
                  </a:lnTo>
                  <a:cubicBezTo>
                    <a:pt x="3726" y="214"/>
                    <a:pt x="3776" y="264"/>
                    <a:pt x="3776" y="359"/>
                  </a:cubicBezTo>
                  <a:cubicBezTo>
                    <a:pt x="3776" y="452"/>
                    <a:pt x="3726" y="504"/>
                    <a:pt x="3590" y="504"/>
                  </a:cubicBezTo>
                  <a:lnTo>
                    <a:pt x="3359" y="504"/>
                  </a:lnTo>
                  <a:close/>
                  <a:moveTo>
                    <a:pt x="4000" y="1078"/>
                  </a:moveTo>
                  <a:close/>
                  <a:moveTo>
                    <a:pt x="4344" y="881"/>
                  </a:moveTo>
                  <a:lnTo>
                    <a:pt x="4344" y="632"/>
                  </a:lnTo>
                  <a:lnTo>
                    <a:pt x="4781" y="632"/>
                  </a:lnTo>
                  <a:lnTo>
                    <a:pt x="4781" y="439"/>
                  </a:lnTo>
                  <a:lnTo>
                    <a:pt x="4344" y="439"/>
                  </a:lnTo>
                  <a:lnTo>
                    <a:pt x="4344" y="217"/>
                  </a:lnTo>
                  <a:lnTo>
                    <a:pt x="4905" y="217"/>
                  </a:lnTo>
                  <a:lnTo>
                    <a:pt x="4905" y="20"/>
                  </a:lnTo>
                  <a:lnTo>
                    <a:pt x="4123" y="20"/>
                  </a:lnTo>
                  <a:lnTo>
                    <a:pt x="4123" y="1078"/>
                  </a:lnTo>
                  <a:lnTo>
                    <a:pt x="4922" y="1078"/>
                  </a:lnTo>
                  <a:lnTo>
                    <a:pt x="4922" y="881"/>
                  </a:lnTo>
                  <a:lnTo>
                    <a:pt x="4344" y="881"/>
                  </a:lnTo>
                  <a:close/>
                  <a:moveTo>
                    <a:pt x="4913" y="1078"/>
                  </a:moveTo>
                  <a:close/>
                  <a:moveTo>
                    <a:pt x="5256" y="418"/>
                  </a:moveTo>
                  <a:lnTo>
                    <a:pt x="5256" y="217"/>
                  </a:lnTo>
                  <a:lnTo>
                    <a:pt x="5811" y="217"/>
                  </a:lnTo>
                  <a:lnTo>
                    <a:pt x="5811" y="20"/>
                  </a:lnTo>
                  <a:lnTo>
                    <a:pt x="5036" y="20"/>
                  </a:lnTo>
                  <a:lnTo>
                    <a:pt x="5036" y="1078"/>
                  </a:lnTo>
                  <a:lnTo>
                    <a:pt x="5535" y="1078"/>
                  </a:lnTo>
                  <a:cubicBezTo>
                    <a:pt x="5771" y="1078"/>
                    <a:pt x="5904" y="953"/>
                    <a:pt x="5904" y="747"/>
                  </a:cubicBezTo>
                  <a:cubicBezTo>
                    <a:pt x="5904" y="541"/>
                    <a:pt x="5771" y="418"/>
                    <a:pt x="5535" y="418"/>
                  </a:cubicBezTo>
                  <a:lnTo>
                    <a:pt x="5256" y="418"/>
                  </a:lnTo>
                  <a:close/>
                  <a:moveTo>
                    <a:pt x="5256" y="884"/>
                  </a:moveTo>
                  <a:lnTo>
                    <a:pt x="5256" y="604"/>
                  </a:lnTo>
                  <a:lnTo>
                    <a:pt x="5494" y="604"/>
                  </a:lnTo>
                  <a:cubicBezTo>
                    <a:pt x="5630" y="604"/>
                    <a:pt x="5677" y="654"/>
                    <a:pt x="5677" y="744"/>
                  </a:cubicBezTo>
                  <a:cubicBezTo>
                    <a:pt x="5677" y="838"/>
                    <a:pt x="5630" y="884"/>
                    <a:pt x="5494" y="884"/>
                  </a:cubicBezTo>
                  <a:lnTo>
                    <a:pt x="5256" y="884"/>
                  </a:lnTo>
                  <a:close/>
                  <a:moveTo>
                    <a:pt x="5901" y="1078"/>
                  </a:moveTo>
                  <a:close/>
                  <a:moveTo>
                    <a:pt x="6024" y="20"/>
                  </a:moveTo>
                  <a:lnTo>
                    <a:pt x="6024" y="1078"/>
                  </a:lnTo>
                  <a:lnTo>
                    <a:pt x="6311" y="1078"/>
                  </a:lnTo>
                  <a:lnTo>
                    <a:pt x="6701" y="323"/>
                  </a:lnTo>
                  <a:lnTo>
                    <a:pt x="6739" y="323"/>
                  </a:lnTo>
                  <a:lnTo>
                    <a:pt x="6739" y="1078"/>
                  </a:lnTo>
                  <a:lnTo>
                    <a:pt x="6947" y="1078"/>
                  </a:lnTo>
                  <a:lnTo>
                    <a:pt x="6947" y="20"/>
                  </a:lnTo>
                  <a:lnTo>
                    <a:pt x="6649" y="20"/>
                  </a:lnTo>
                  <a:lnTo>
                    <a:pt x="6268" y="758"/>
                  </a:lnTo>
                  <a:lnTo>
                    <a:pt x="6230" y="758"/>
                  </a:lnTo>
                  <a:lnTo>
                    <a:pt x="6230" y="20"/>
                  </a:lnTo>
                  <a:lnTo>
                    <a:pt x="6024" y="20"/>
                  </a:lnTo>
                  <a:close/>
                  <a:moveTo>
                    <a:pt x="6994" y="1078"/>
                  </a:moveTo>
                  <a:close/>
                  <a:moveTo>
                    <a:pt x="7897" y="20"/>
                  </a:moveTo>
                  <a:lnTo>
                    <a:pt x="7018" y="20"/>
                  </a:lnTo>
                  <a:lnTo>
                    <a:pt x="7018" y="214"/>
                  </a:lnTo>
                  <a:lnTo>
                    <a:pt x="7347" y="214"/>
                  </a:lnTo>
                  <a:lnTo>
                    <a:pt x="7347" y="1078"/>
                  </a:lnTo>
                  <a:lnTo>
                    <a:pt x="7568" y="1078"/>
                  </a:lnTo>
                  <a:lnTo>
                    <a:pt x="7568" y="214"/>
                  </a:lnTo>
                  <a:lnTo>
                    <a:pt x="7897" y="214"/>
                  </a:lnTo>
                  <a:lnTo>
                    <a:pt x="7897" y="20"/>
                  </a:lnTo>
                  <a:close/>
                  <a:moveTo>
                    <a:pt x="7846" y="1078"/>
                  </a:moveTo>
                  <a:close/>
                  <a:moveTo>
                    <a:pt x="8190" y="881"/>
                  </a:moveTo>
                  <a:lnTo>
                    <a:pt x="8190" y="632"/>
                  </a:lnTo>
                  <a:lnTo>
                    <a:pt x="8627" y="632"/>
                  </a:lnTo>
                  <a:lnTo>
                    <a:pt x="8627" y="439"/>
                  </a:lnTo>
                  <a:lnTo>
                    <a:pt x="8190" y="439"/>
                  </a:lnTo>
                  <a:lnTo>
                    <a:pt x="8190" y="217"/>
                  </a:lnTo>
                  <a:lnTo>
                    <a:pt x="8752" y="217"/>
                  </a:lnTo>
                  <a:lnTo>
                    <a:pt x="8752" y="20"/>
                  </a:lnTo>
                  <a:lnTo>
                    <a:pt x="7969" y="20"/>
                  </a:lnTo>
                  <a:lnTo>
                    <a:pt x="7969" y="1078"/>
                  </a:lnTo>
                  <a:lnTo>
                    <a:pt x="8768" y="1078"/>
                  </a:lnTo>
                  <a:lnTo>
                    <a:pt x="8768" y="881"/>
                  </a:lnTo>
                  <a:lnTo>
                    <a:pt x="8190" y="881"/>
                  </a:lnTo>
                  <a:close/>
                  <a:moveTo>
                    <a:pt x="8759" y="1078"/>
                  </a:moveTo>
                  <a:close/>
                  <a:moveTo>
                    <a:pt x="8790" y="861"/>
                  </a:moveTo>
                  <a:lnTo>
                    <a:pt x="8790" y="1078"/>
                  </a:lnTo>
                  <a:lnTo>
                    <a:pt x="8829" y="1078"/>
                  </a:lnTo>
                  <a:cubicBezTo>
                    <a:pt x="9082" y="1078"/>
                    <a:pt x="9202" y="993"/>
                    <a:pt x="9202" y="503"/>
                  </a:cubicBezTo>
                  <a:lnTo>
                    <a:pt x="9202" y="217"/>
                  </a:lnTo>
                  <a:lnTo>
                    <a:pt x="9546" y="217"/>
                  </a:lnTo>
                  <a:lnTo>
                    <a:pt x="9546" y="1078"/>
                  </a:lnTo>
                  <a:lnTo>
                    <a:pt x="9768" y="1078"/>
                  </a:lnTo>
                  <a:lnTo>
                    <a:pt x="9768" y="20"/>
                  </a:lnTo>
                  <a:lnTo>
                    <a:pt x="8993" y="20"/>
                  </a:lnTo>
                  <a:lnTo>
                    <a:pt x="8993" y="488"/>
                  </a:lnTo>
                  <a:cubicBezTo>
                    <a:pt x="8993" y="827"/>
                    <a:pt x="8944" y="861"/>
                    <a:pt x="8827" y="861"/>
                  </a:cubicBezTo>
                  <a:lnTo>
                    <a:pt x="8790" y="861"/>
                  </a:lnTo>
                  <a:close/>
                  <a:moveTo>
                    <a:pt x="9815" y="1078"/>
                  </a:moveTo>
                  <a:close/>
                  <a:moveTo>
                    <a:pt x="10159" y="884"/>
                  </a:moveTo>
                  <a:lnTo>
                    <a:pt x="10159" y="572"/>
                  </a:lnTo>
                  <a:lnTo>
                    <a:pt x="10378" y="572"/>
                  </a:lnTo>
                  <a:cubicBezTo>
                    <a:pt x="10526" y="572"/>
                    <a:pt x="10579" y="626"/>
                    <a:pt x="10579" y="726"/>
                  </a:cubicBezTo>
                  <a:cubicBezTo>
                    <a:pt x="10579" y="827"/>
                    <a:pt x="10526" y="884"/>
                    <a:pt x="10378" y="884"/>
                  </a:cubicBezTo>
                  <a:lnTo>
                    <a:pt x="10159" y="884"/>
                  </a:lnTo>
                  <a:close/>
                  <a:moveTo>
                    <a:pt x="10415" y="1078"/>
                  </a:moveTo>
                  <a:cubicBezTo>
                    <a:pt x="10664" y="1078"/>
                    <a:pt x="10806" y="947"/>
                    <a:pt x="10806" y="726"/>
                  </a:cubicBezTo>
                  <a:cubicBezTo>
                    <a:pt x="10806" y="509"/>
                    <a:pt x="10664" y="378"/>
                    <a:pt x="10415" y="378"/>
                  </a:cubicBezTo>
                  <a:lnTo>
                    <a:pt x="10159" y="378"/>
                  </a:lnTo>
                  <a:lnTo>
                    <a:pt x="10159" y="20"/>
                  </a:lnTo>
                  <a:lnTo>
                    <a:pt x="9938" y="20"/>
                  </a:lnTo>
                  <a:lnTo>
                    <a:pt x="9938" y="1078"/>
                  </a:lnTo>
                  <a:lnTo>
                    <a:pt x="10415" y="1078"/>
                  </a:lnTo>
                  <a:close/>
                  <a:moveTo>
                    <a:pt x="10803" y="1078"/>
                  </a:moveTo>
                  <a:close/>
                  <a:moveTo>
                    <a:pt x="11594" y="740"/>
                  </a:moveTo>
                  <a:cubicBezTo>
                    <a:pt x="11572" y="841"/>
                    <a:pt x="11496" y="900"/>
                    <a:pt x="11382" y="900"/>
                  </a:cubicBezTo>
                  <a:cubicBezTo>
                    <a:pt x="11193" y="900"/>
                    <a:pt x="11102" y="744"/>
                    <a:pt x="11102" y="549"/>
                  </a:cubicBezTo>
                  <a:cubicBezTo>
                    <a:pt x="11102" y="353"/>
                    <a:pt x="11193" y="198"/>
                    <a:pt x="11382" y="198"/>
                  </a:cubicBezTo>
                  <a:cubicBezTo>
                    <a:pt x="11490" y="198"/>
                    <a:pt x="11557" y="241"/>
                    <a:pt x="11582" y="328"/>
                  </a:cubicBezTo>
                  <a:lnTo>
                    <a:pt x="11813" y="328"/>
                  </a:lnTo>
                  <a:cubicBezTo>
                    <a:pt x="11778" y="134"/>
                    <a:pt x="11616" y="0"/>
                    <a:pt x="11382" y="0"/>
                  </a:cubicBezTo>
                  <a:cubicBezTo>
                    <a:pt x="11061" y="0"/>
                    <a:pt x="10876" y="224"/>
                    <a:pt x="10876" y="549"/>
                  </a:cubicBezTo>
                  <a:cubicBezTo>
                    <a:pt x="10876" y="873"/>
                    <a:pt x="11059" y="1097"/>
                    <a:pt x="11382" y="1097"/>
                  </a:cubicBezTo>
                  <a:cubicBezTo>
                    <a:pt x="11630" y="1097"/>
                    <a:pt x="11793" y="950"/>
                    <a:pt x="11824" y="740"/>
                  </a:cubicBezTo>
                  <a:lnTo>
                    <a:pt x="11594" y="740"/>
                  </a:lnTo>
                  <a:close/>
                  <a:moveTo>
                    <a:pt x="11821" y="1078"/>
                  </a:moveTo>
                  <a:close/>
                  <a:moveTo>
                    <a:pt x="11944" y="1078"/>
                  </a:moveTo>
                  <a:lnTo>
                    <a:pt x="12165" y="1078"/>
                  </a:lnTo>
                  <a:lnTo>
                    <a:pt x="12165" y="633"/>
                  </a:lnTo>
                  <a:lnTo>
                    <a:pt x="12417" y="633"/>
                  </a:lnTo>
                  <a:lnTo>
                    <a:pt x="12623" y="1078"/>
                  </a:lnTo>
                  <a:lnTo>
                    <a:pt x="12851" y="1078"/>
                  </a:lnTo>
                  <a:lnTo>
                    <a:pt x="12601" y="534"/>
                  </a:lnTo>
                  <a:lnTo>
                    <a:pt x="12838" y="20"/>
                  </a:lnTo>
                  <a:lnTo>
                    <a:pt x="12610" y="20"/>
                  </a:lnTo>
                  <a:lnTo>
                    <a:pt x="12415" y="433"/>
                  </a:lnTo>
                  <a:lnTo>
                    <a:pt x="12165" y="433"/>
                  </a:lnTo>
                  <a:lnTo>
                    <a:pt x="12165" y="20"/>
                  </a:lnTo>
                  <a:lnTo>
                    <a:pt x="11944" y="20"/>
                  </a:lnTo>
                  <a:lnTo>
                    <a:pt x="11944" y="1078"/>
                  </a:lnTo>
                  <a:close/>
                  <a:moveTo>
                    <a:pt x="12808" y="1078"/>
                  </a:moveTo>
                  <a:close/>
                  <a:moveTo>
                    <a:pt x="12931" y="20"/>
                  </a:moveTo>
                  <a:lnTo>
                    <a:pt x="12931" y="1078"/>
                  </a:lnTo>
                  <a:lnTo>
                    <a:pt x="13218" y="1078"/>
                  </a:lnTo>
                  <a:lnTo>
                    <a:pt x="13608" y="323"/>
                  </a:lnTo>
                  <a:lnTo>
                    <a:pt x="13646" y="323"/>
                  </a:lnTo>
                  <a:lnTo>
                    <a:pt x="13646" y="1078"/>
                  </a:lnTo>
                  <a:lnTo>
                    <a:pt x="13854" y="1078"/>
                  </a:lnTo>
                  <a:lnTo>
                    <a:pt x="13854" y="20"/>
                  </a:lnTo>
                  <a:lnTo>
                    <a:pt x="13556" y="20"/>
                  </a:lnTo>
                  <a:lnTo>
                    <a:pt x="13175" y="758"/>
                  </a:lnTo>
                  <a:lnTo>
                    <a:pt x="13137" y="758"/>
                  </a:lnTo>
                  <a:lnTo>
                    <a:pt x="13137" y="20"/>
                  </a:lnTo>
                  <a:lnTo>
                    <a:pt x="12931" y="20"/>
                  </a:lnTo>
                  <a:close/>
                  <a:moveTo>
                    <a:pt x="13901" y="1078"/>
                  </a:moveTo>
                  <a:close/>
                  <a:moveTo>
                    <a:pt x="14245" y="881"/>
                  </a:moveTo>
                  <a:lnTo>
                    <a:pt x="14245" y="632"/>
                  </a:lnTo>
                  <a:lnTo>
                    <a:pt x="14682" y="632"/>
                  </a:lnTo>
                  <a:lnTo>
                    <a:pt x="14682" y="439"/>
                  </a:lnTo>
                  <a:lnTo>
                    <a:pt x="14245" y="439"/>
                  </a:lnTo>
                  <a:lnTo>
                    <a:pt x="14245" y="217"/>
                  </a:lnTo>
                  <a:lnTo>
                    <a:pt x="14807" y="217"/>
                  </a:lnTo>
                  <a:lnTo>
                    <a:pt x="14807" y="20"/>
                  </a:lnTo>
                  <a:lnTo>
                    <a:pt x="14024" y="20"/>
                  </a:lnTo>
                  <a:lnTo>
                    <a:pt x="14024" y="1078"/>
                  </a:lnTo>
                  <a:lnTo>
                    <a:pt x="14823" y="1078"/>
                  </a:lnTo>
                  <a:lnTo>
                    <a:pt x="14823" y="881"/>
                  </a:lnTo>
                  <a:lnTo>
                    <a:pt x="14245" y="881"/>
                  </a:lnTo>
                  <a:close/>
                  <a:moveTo>
                    <a:pt x="0" y="3088"/>
                  </a:moveTo>
                  <a:close/>
                  <a:moveTo>
                    <a:pt x="903" y="2031"/>
                  </a:moveTo>
                  <a:lnTo>
                    <a:pt x="24" y="2031"/>
                  </a:lnTo>
                  <a:lnTo>
                    <a:pt x="24" y="2225"/>
                  </a:lnTo>
                  <a:lnTo>
                    <a:pt x="353" y="2225"/>
                  </a:lnTo>
                  <a:lnTo>
                    <a:pt x="353" y="3088"/>
                  </a:lnTo>
                  <a:lnTo>
                    <a:pt x="574" y="3088"/>
                  </a:lnTo>
                  <a:lnTo>
                    <a:pt x="574" y="2225"/>
                  </a:lnTo>
                  <a:lnTo>
                    <a:pt x="903" y="2225"/>
                  </a:lnTo>
                  <a:lnTo>
                    <a:pt x="903" y="2031"/>
                  </a:lnTo>
                  <a:close/>
                  <a:moveTo>
                    <a:pt x="844" y="3088"/>
                  </a:moveTo>
                  <a:close/>
                  <a:moveTo>
                    <a:pt x="1432" y="2011"/>
                  </a:moveTo>
                  <a:cubicBezTo>
                    <a:pt x="1096" y="2011"/>
                    <a:pt x="916" y="2248"/>
                    <a:pt x="916" y="2560"/>
                  </a:cubicBezTo>
                  <a:cubicBezTo>
                    <a:pt x="916" y="2871"/>
                    <a:pt x="1096" y="3108"/>
                    <a:pt x="1432" y="3108"/>
                  </a:cubicBezTo>
                  <a:cubicBezTo>
                    <a:pt x="1768" y="3108"/>
                    <a:pt x="1947" y="2871"/>
                    <a:pt x="1947" y="2560"/>
                  </a:cubicBezTo>
                  <a:cubicBezTo>
                    <a:pt x="1947" y="2248"/>
                    <a:pt x="1768" y="2011"/>
                    <a:pt x="1432" y="2011"/>
                  </a:cubicBezTo>
                  <a:close/>
                  <a:moveTo>
                    <a:pt x="1432" y="2911"/>
                  </a:moveTo>
                  <a:cubicBezTo>
                    <a:pt x="1236" y="2911"/>
                    <a:pt x="1143" y="2755"/>
                    <a:pt x="1143" y="2560"/>
                  </a:cubicBezTo>
                  <a:cubicBezTo>
                    <a:pt x="1143" y="2364"/>
                    <a:pt x="1236" y="2208"/>
                    <a:pt x="1432" y="2208"/>
                  </a:cubicBezTo>
                  <a:cubicBezTo>
                    <a:pt x="1630" y="2208"/>
                    <a:pt x="1721" y="2364"/>
                    <a:pt x="1721" y="2560"/>
                  </a:cubicBezTo>
                  <a:cubicBezTo>
                    <a:pt x="1721" y="2755"/>
                    <a:pt x="1630" y="2911"/>
                    <a:pt x="1432" y="2911"/>
                  </a:cubicBezTo>
                  <a:close/>
                  <a:moveTo>
                    <a:pt x="1946" y="3088"/>
                  </a:moveTo>
                  <a:close/>
                  <a:moveTo>
                    <a:pt x="2805" y="2520"/>
                  </a:moveTo>
                  <a:cubicBezTo>
                    <a:pt x="2872" y="2484"/>
                    <a:pt x="2913" y="2405"/>
                    <a:pt x="2913" y="2311"/>
                  </a:cubicBezTo>
                  <a:cubicBezTo>
                    <a:pt x="2913" y="2159"/>
                    <a:pt x="2798" y="2031"/>
                    <a:pt x="2565" y="2031"/>
                  </a:cubicBezTo>
                  <a:lnTo>
                    <a:pt x="2069" y="2031"/>
                  </a:lnTo>
                  <a:lnTo>
                    <a:pt x="2069" y="3088"/>
                  </a:lnTo>
                  <a:lnTo>
                    <a:pt x="2579" y="3088"/>
                  </a:lnTo>
                  <a:cubicBezTo>
                    <a:pt x="2829" y="3088"/>
                    <a:pt x="2943" y="2958"/>
                    <a:pt x="2943" y="2782"/>
                  </a:cubicBezTo>
                  <a:cubicBezTo>
                    <a:pt x="2943" y="2677"/>
                    <a:pt x="2881" y="2592"/>
                    <a:pt x="2805" y="2558"/>
                  </a:cubicBezTo>
                  <a:lnTo>
                    <a:pt x="2805" y="2520"/>
                  </a:lnTo>
                  <a:close/>
                  <a:moveTo>
                    <a:pt x="2290" y="2450"/>
                  </a:moveTo>
                  <a:lnTo>
                    <a:pt x="2290" y="2214"/>
                  </a:lnTo>
                  <a:lnTo>
                    <a:pt x="2537" y="2214"/>
                  </a:lnTo>
                  <a:cubicBezTo>
                    <a:pt x="2636" y="2214"/>
                    <a:pt x="2687" y="2253"/>
                    <a:pt x="2687" y="2331"/>
                  </a:cubicBezTo>
                  <a:cubicBezTo>
                    <a:pt x="2687" y="2410"/>
                    <a:pt x="2638" y="2450"/>
                    <a:pt x="2539" y="2450"/>
                  </a:cubicBezTo>
                  <a:lnTo>
                    <a:pt x="2290" y="2450"/>
                  </a:lnTo>
                  <a:close/>
                  <a:moveTo>
                    <a:pt x="2290" y="2900"/>
                  </a:moveTo>
                  <a:lnTo>
                    <a:pt x="2290" y="2635"/>
                  </a:lnTo>
                  <a:lnTo>
                    <a:pt x="2549" y="2635"/>
                  </a:lnTo>
                  <a:cubicBezTo>
                    <a:pt x="2660" y="2635"/>
                    <a:pt x="2716" y="2680"/>
                    <a:pt x="2716" y="2770"/>
                  </a:cubicBezTo>
                  <a:cubicBezTo>
                    <a:pt x="2716" y="2859"/>
                    <a:pt x="2657" y="2900"/>
                    <a:pt x="2546" y="2900"/>
                  </a:cubicBezTo>
                  <a:lnTo>
                    <a:pt x="2290" y="2900"/>
                  </a:lnTo>
                  <a:close/>
                  <a:moveTo>
                    <a:pt x="2944" y="3088"/>
                  </a:moveTo>
                  <a:close/>
                  <a:moveTo>
                    <a:pt x="3763" y="3088"/>
                  </a:moveTo>
                  <a:lnTo>
                    <a:pt x="3987" y="3088"/>
                  </a:lnTo>
                  <a:lnTo>
                    <a:pt x="3649" y="2031"/>
                  </a:lnTo>
                  <a:lnTo>
                    <a:pt x="3307" y="2031"/>
                  </a:lnTo>
                  <a:lnTo>
                    <a:pt x="2971" y="3088"/>
                  </a:lnTo>
                  <a:lnTo>
                    <a:pt x="3188" y="3088"/>
                  </a:lnTo>
                  <a:lnTo>
                    <a:pt x="3274" y="2803"/>
                  </a:lnTo>
                  <a:lnTo>
                    <a:pt x="3677" y="2803"/>
                  </a:lnTo>
                  <a:lnTo>
                    <a:pt x="3763" y="3088"/>
                  </a:lnTo>
                  <a:close/>
                  <a:moveTo>
                    <a:pt x="3442" y="2242"/>
                  </a:moveTo>
                  <a:lnTo>
                    <a:pt x="3507" y="2242"/>
                  </a:lnTo>
                  <a:lnTo>
                    <a:pt x="3618" y="2610"/>
                  </a:lnTo>
                  <a:lnTo>
                    <a:pt x="3331" y="2610"/>
                  </a:lnTo>
                  <a:lnTo>
                    <a:pt x="3442" y="2242"/>
                  </a:lnTo>
                  <a:close/>
                  <a:moveTo>
                    <a:pt x="3939" y="3088"/>
                  </a:moveTo>
                  <a:close/>
                  <a:moveTo>
                    <a:pt x="4062" y="2031"/>
                  </a:moveTo>
                  <a:lnTo>
                    <a:pt x="4062" y="3088"/>
                  </a:lnTo>
                  <a:lnTo>
                    <a:pt x="4283" y="3088"/>
                  </a:lnTo>
                  <a:lnTo>
                    <a:pt x="4283" y="2709"/>
                  </a:lnTo>
                  <a:lnTo>
                    <a:pt x="4545" y="2709"/>
                  </a:lnTo>
                  <a:cubicBezTo>
                    <a:pt x="4788" y="2709"/>
                    <a:pt x="4927" y="2582"/>
                    <a:pt x="4927" y="2367"/>
                  </a:cubicBezTo>
                  <a:cubicBezTo>
                    <a:pt x="4927" y="2155"/>
                    <a:pt x="4788" y="2031"/>
                    <a:pt x="4545" y="2031"/>
                  </a:cubicBezTo>
                  <a:lnTo>
                    <a:pt x="4062" y="2031"/>
                  </a:lnTo>
                  <a:close/>
                  <a:moveTo>
                    <a:pt x="4283" y="2515"/>
                  </a:moveTo>
                  <a:lnTo>
                    <a:pt x="4283" y="2225"/>
                  </a:lnTo>
                  <a:lnTo>
                    <a:pt x="4514" y="2225"/>
                  </a:lnTo>
                  <a:cubicBezTo>
                    <a:pt x="4650" y="2225"/>
                    <a:pt x="4701" y="2275"/>
                    <a:pt x="4701" y="2370"/>
                  </a:cubicBezTo>
                  <a:cubicBezTo>
                    <a:pt x="4701" y="2463"/>
                    <a:pt x="4650" y="2515"/>
                    <a:pt x="4514" y="2515"/>
                  </a:cubicBezTo>
                  <a:lnTo>
                    <a:pt x="4283" y="2515"/>
                  </a:lnTo>
                  <a:close/>
                  <a:moveTo>
                    <a:pt x="4924" y="3088"/>
                  </a:moveTo>
                  <a:close/>
                  <a:moveTo>
                    <a:pt x="5998" y="2031"/>
                  </a:moveTo>
                  <a:lnTo>
                    <a:pt x="5998" y="3088"/>
                  </a:lnTo>
                  <a:lnTo>
                    <a:pt x="6219" y="3088"/>
                  </a:lnTo>
                  <a:lnTo>
                    <a:pt x="6219" y="2031"/>
                  </a:lnTo>
                  <a:lnTo>
                    <a:pt x="5998" y="2031"/>
                  </a:lnTo>
                  <a:close/>
                  <a:moveTo>
                    <a:pt x="5268" y="2894"/>
                  </a:moveTo>
                  <a:lnTo>
                    <a:pt x="5268" y="2583"/>
                  </a:lnTo>
                  <a:lnTo>
                    <a:pt x="5455" y="2583"/>
                  </a:lnTo>
                  <a:cubicBezTo>
                    <a:pt x="5601" y="2583"/>
                    <a:pt x="5655" y="2640"/>
                    <a:pt x="5655" y="2739"/>
                  </a:cubicBezTo>
                  <a:cubicBezTo>
                    <a:pt x="5655" y="2840"/>
                    <a:pt x="5601" y="2894"/>
                    <a:pt x="5455" y="2894"/>
                  </a:cubicBezTo>
                  <a:lnTo>
                    <a:pt x="5268" y="2894"/>
                  </a:lnTo>
                  <a:close/>
                  <a:moveTo>
                    <a:pt x="5489" y="3088"/>
                  </a:moveTo>
                  <a:cubicBezTo>
                    <a:pt x="5738" y="3088"/>
                    <a:pt x="5881" y="2958"/>
                    <a:pt x="5881" y="2737"/>
                  </a:cubicBezTo>
                  <a:cubicBezTo>
                    <a:pt x="5881" y="2520"/>
                    <a:pt x="5738" y="2389"/>
                    <a:pt x="5489" y="2389"/>
                  </a:cubicBezTo>
                  <a:lnTo>
                    <a:pt x="5268" y="2389"/>
                  </a:lnTo>
                  <a:lnTo>
                    <a:pt x="5268" y="2031"/>
                  </a:lnTo>
                  <a:lnTo>
                    <a:pt x="5047" y="2031"/>
                  </a:lnTo>
                  <a:lnTo>
                    <a:pt x="5047" y="3088"/>
                  </a:lnTo>
                  <a:lnTo>
                    <a:pt x="5489" y="30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10282238" y="9166225"/>
              <a:ext cx="1409700" cy="1411287"/>
            </a:xfrm>
            <a:custGeom>
              <a:avLst/>
              <a:gdLst>
                <a:gd name="T0" fmla="*/ 0 w 3913"/>
                <a:gd name="T1" fmla="*/ 3913 h 3913"/>
                <a:gd name="T2" fmla="*/ 3913 w 3913"/>
                <a:gd name="T3" fmla="*/ 3913 h 3913"/>
                <a:gd name="T4" fmla="*/ 3913 w 3913"/>
                <a:gd name="T5" fmla="*/ 0 h 3913"/>
                <a:gd name="T6" fmla="*/ 3460 w 3913"/>
                <a:gd name="T7" fmla="*/ 0 h 3913"/>
                <a:gd name="T8" fmla="*/ 3460 w 3913"/>
                <a:gd name="T9" fmla="*/ 3460 h 3913"/>
                <a:gd name="T10" fmla="*/ 0 w 3913"/>
                <a:gd name="T11" fmla="*/ 3460 h 3913"/>
                <a:gd name="T12" fmla="*/ 0 w 3913"/>
                <a:gd name="T13" fmla="*/ 3913 h 3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13" h="3913">
                  <a:moveTo>
                    <a:pt x="0" y="3913"/>
                  </a:moveTo>
                  <a:lnTo>
                    <a:pt x="3913" y="3913"/>
                  </a:lnTo>
                  <a:lnTo>
                    <a:pt x="3913" y="0"/>
                  </a:lnTo>
                  <a:lnTo>
                    <a:pt x="3460" y="0"/>
                  </a:lnTo>
                  <a:lnTo>
                    <a:pt x="3460" y="3460"/>
                  </a:lnTo>
                  <a:lnTo>
                    <a:pt x="0" y="3460"/>
                  </a:lnTo>
                  <a:lnTo>
                    <a:pt x="0" y="39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0"/>
            <p:cNvSpPr>
              <a:spLocks/>
            </p:cNvSpPr>
            <p:nvPr/>
          </p:nvSpPr>
          <p:spPr bwMode="auto">
            <a:xfrm>
              <a:off x="4581525" y="8112125"/>
              <a:ext cx="1406525" cy="1411287"/>
            </a:xfrm>
            <a:custGeom>
              <a:avLst/>
              <a:gdLst>
                <a:gd name="T0" fmla="*/ 3907 w 3907"/>
                <a:gd name="T1" fmla="*/ 0 h 3913"/>
                <a:gd name="T2" fmla="*/ 0 w 3907"/>
                <a:gd name="T3" fmla="*/ 0 h 3913"/>
                <a:gd name="T4" fmla="*/ 0 w 3907"/>
                <a:gd name="T5" fmla="*/ 3913 h 3913"/>
                <a:gd name="T6" fmla="*/ 453 w 3907"/>
                <a:gd name="T7" fmla="*/ 3913 h 3913"/>
                <a:gd name="T8" fmla="*/ 453 w 3907"/>
                <a:gd name="T9" fmla="*/ 453 h 3913"/>
                <a:gd name="T10" fmla="*/ 3907 w 3907"/>
                <a:gd name="T11" fmla="*/ 453 h 3913"/>
                <a:gd name="T12" fmla="*/ 3907 w 3907"/>
                <a:gd name="T13" fmla="*/ 0 h 3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07" h="3913">
                  <a:moveTo>
                    <a:pt x="3907" y="0"/>
                  </a:moveTo>
                  <a:lnTo>
                    <a:pt x="0" y="0"/>
                  </a:lnTo>
                  <a:lnTo>
                    <a:pt x="0" y="3913"/>
                  </a:lnTo>
                  <a:lnTo>
                    <a:pt x="453" y="3913"/>
                  </a:lnTo>
                  <a:lnTo>
                    <a:pt x="453" y="453"/>
                  </a:lnTo>
                  <a:lnTo>
                    <a:pt x="3907" y="453"/>
                  </a:lnTo>
                  <a:lnTo>
                    <a:pt x="39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9" name="Freeform 11"/>
          <p:cNvSpPr>
            <a:spLocks noEditPoints="1"/>
          </p:cNvSpPr>
          <p:nvPr/>
        </p:nvSpPr>
        <p:spPr bwMode="auto">
          <a:xfrm>
            <a:off x="9178543" y="4705477"/>
            <a:ext cx="1819775" cy="383674"/>
          </a:xfrm>
          <a:custGeom>
            <a:avLst/>
            <a:gdLst>
              <a:gd name="T0" fmla="*/ 1223 w 3745"/>
              <a:gd name="T1" fmla="*/ 0 h 784"/>
              <a:gd name="T2" fmla="*/ 1092 w 3745"/>
              <a:gd name="T3" fmla="*/ 769 h 784"/>
              <a:gd name="T4" fmla="*/ 1015 w 3745"/>
              <a:gd name="T5" fmla="*/ 766 h 784"/>
              <a:gd name="T6" fmla="*/ 755 w 3745"/>
              <a:gd name="T7" fmla="*/ 700 h 784"/>
              <a:gd name="T8" fmla="*/ 753 w 3745"/>
              <a:gd name="T9" fmla="*/ 282 h 784"/>
              <a:gd name="T10" fmla="*/ 1015 w 3745"/>
              <a:gd name="T11" fmla="*/ 219 h 784"/>
              <a:gd name="T12" fmla="*/ 1092 w 3745"/>
              <a:gd name="T13" fmla="*/ 0 h 784"/>
              <a:gd name="T14" fmla="*/ 1316 w 3745"/>
              <a:gd name="T15" fmla="*/ 129 h 784"/>
              <a:gd name="T16" fmla="*/ 1316 w 3745"/>
              <a:gd name="T17" fmla="*/ 200 h 784"/>
              <a:gd name="T18" fmla="*/ 1450 w 3745"/>
              <a:gd name="T19" fmla="*/ 769 h 784"/>
              <a:gd name="T20" fmla="*/ 1316 w 3745"/>
              <a:gd name="T21" fmla="*/ 0 h 784"/>
              <a:gd name="T22" fmla="*/ 410 w 3745"/>
              <a:gd name="T23" fmla="*/ 19 h 784"/>
              <a:gd name="T24" fmla="*/ 542 w 3745"/>
              <a:gd name="T25" fmla="*/ 769 h 784"/>
              <a:gd name="T26" fmla="*/ 198 w 3745"/>
              <a:gd name="T27" fmla="*/ 615 h 784"/>
              <a:gd name="T28" fmla="*/ 0 w 3745"/>
              <a:gd name="T29" fmla="*/ 769 h 784"/>
              <a:gd name="T30" fmla="*/ 343 w 3745"/>
              <a:gd name="T31" fmla="*/ 218 h 784"/>
              <a:gd name="T32" fmla="*/ 437 w 3745"/>
              <a:gd name="T33" fmla="*/ 475 h 784"/>
              <a:gd name="T34" fmla="*/ 3212 w 3745"/>
              <a:gd name="T35" fmla="*/ 214 h 784"/>
              <a:gd name="T36" fmla="*/ 3468 w 3745"/>
              <a:gd name="T37" fmla="*/ 366 h 784"/>
              <a:gd name="T38" fmla="*/ 3721 w 3745"/>
              <a:gd name="T39" fmla="*/ 214 h 784"/>
              <a:gd name="T40" fmla="*/ 3745 w 3745"/>
              <a:gd name="T41" fmla="*/ 769 h 784"/>
              <a:gd name="T42" fmla="*/ 3467 w 3745"/>
              <a:gd name="T43" fmla="*/ 587 h 784"/>
              <a:gd name="T44" fmla="*/ 3193 w 3745"/>
              <a:gd name="T45" fmla="*/ 769 h 784"/>
              <a:gd name="T46" fmla="*/ 3212 w 3745"/>
              <a:gd name="T47" fmla="*/ 214 h 784"/>
              <a:gd name="T48" fmla="*/ 2798 w 3745"/>
              <a:gd name="T49" fmla="*/ 532 h 784"/>
              <a:gd name="T50" fmla="*/ 2948 w 3745"/>
              <a:gd name="T51" fmla="*/ 661 h 784"/>
              <a:gd name="T52" fmla="*/ 3185 w 3745"/>
              <a:gd name="T53" fmla="*/ 662 h 784"/>
              <a:gd name="T54" fmla="*/ 2949 w 3745"/>
              <a:gd name="T55" fmla="*/ 784 h 784"/>
              <a:gd name="T56" fmla="*/ 2671 w 3745"/>
              <a:gd name="T57" fmla="*/ 495 h 784"/>
              <a:gd name="T58" fmla="*/ 2942 w 3745"/>
              <a:gd name="T59" fmla="*/ 200 h 784"/>
              <a:gd name="T60" fmla="*/ 3221 w 3745"/>
              <a:gd name="T61" fmla="*/ 506 h 784"/>
              <a:gd name="T62" fmla="*/ 3089 w 3745"/>
              <a:gd name="T63" fmla="*/ 422 h 784"/>
              <a:gd name="T64" fmla="*/ 2948 w 3745"/>
              <a:gd name="T65" fmla="*/ 318 h 784"/>
              <a:gd name="T66" fmla="*/ 2804 w 3745"/>
              <a:gd name="T67" fmla="*/ 422 h 784"/>
              <a:gd name="T68" fmla="*/ 2476 w 3745"/>
              <a:gd name="T69" fmla="*/ 0 h 784"/>
              <a:gd name="T70" fmla="*/ 2607 w 3745"/>
              <a:gd name="T71" fmla="*/ 769 h 784"/>
              <a:gd name="T72" fmla="*/ 2476 w 3745"/>
              <a:gd name="T73" fmla="*/ 711 h 784"/>
              <a:gd name="T74" fmla="*/ 2315 w 3745"/>
              <a:gd name="T75" fmla="*/ 784 h 784"/>
              <a:gd name="T76" fmla="*/ 2065 w 3745"/>
              <a:gd name="T77" fmla="*/ 493 h 784"/>
              <a:gd name="T78" fmla="*/ 2311 w 3745"/>
              <a:gd name="T79" fmla="*/ 200 h 784"/>
              <a:gd name="T80" fmla="*/ 2476 w 3745"/>
              <a:gd name="T81" fmla="*/ 275 h 784"/>
              <a:gd name="T82" fmla="*/ 2338 w 3745"/>
              <a:gd name="T83" fmla="*/ 329 h 784"/>
              <a:gd name="T84" fmla="*/ 2196 w 3745"/>
              <a:gd name="T85" fmla="*/ 491 h 784"/>
              <a:gd name="T86" fmla="*/ 2338 w 3745"/>
              <a:gd name="T87" fmla="*/ 656 h 784"/>
              <a:gd name="T88" fmla="*/ 2482 w 3745"/>
              <a:gd name="T89" fmla="*/ 491 h 784"/>
              <a:gd name="T90" fmla="*/ 2338 w 3745"/>
              <a:gd name="T91" fmla="*/ 329 h 784"/>
              <a:gd name="T92" fmla="*/ 1674 w 3745"/>
              <a:gd name="T93" fmla="*/ 214 h 784"/>
              <a:gd name="T94" fmla="*/ 1755 w 3745"/>
              <a:gd name="T95" fmla="*/ 216 h 784"/>
              <a:gd name="T96" fmla="*/ 1961 w 3745"/>
              <a:gd name="T97" fmla="*/ 258 h 784"/>
              <a:gd name="T98" fmla="*/ 2007 w 3745"/>
              <a:gd name="T99" fmla="*/ 769 h 784"/>
              <a:gd name="T100" fmla="*/ 1877 w 3745"/>
              <a:gd name="T101" fmla="*/ 526 h 784"/>
              <a:gd name="T102" fmla="*/ 1839 w 3745"/>
              <a:gd name="T103" fmla="*/ 345 h 784"/>
              <a:gd name="T104" fmla="*/ 1719 w 3745"/>
              <a:gd name="T105" fmla="*/ 356 h 784"/>
              <a:gd name="T106" fmla="*/ 1674 w 3745"/>
              <a:gd name="T107" fmla="*/ 547 h 784"/>
              <a:gd name="T108" fmla="*/ 1542 w 3745"/>
              <a:gd name="T109" fmla="*/ 769 h 784"/>
              <a:gd name="T110" fmla="*/ 954 w 3745"/>
              <a:gd name="T111" fmla="*/ 329 h 784"/>
              <a:gd name="T112" fmla="*/ 812 w 3745"/>
              <a:gd name="T113" fmla="*/ 491 h 784"/>
              <a:gd name="T114" fmla="*/ 954 w 3745"/>
              <a:gd name="T115" fmla="*/ 656 h 784"/>
              <a:gd name="T116" fmla="*/ 1098 w 3745"/>
              <a:gd name="T117" fmla="*/ 491 h 784"/>
              <a:gd name="T118" fmla="*/ 954 w 3745"/>
              <a:gd name="T119" fmla="*/ 329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745" h="784">
                <a:moveTo>
                  <a:pt x="1092" y="0"/>
                </a:moveTo>
                <a:lnTo>
                  <a:pt x="1223" y="0"/>
                </a:lnTo>
                <a:lnTo>
                  <a:pt x="1223" y="769"/>
                </a:lnTo>
                <a:lnTo>
                  <a:pt x="1092" y="769"/>
                </a:lnTo>
                <a:lnTo>
                  <a:pt x="1092" y="711"/>
                </a:lnTo>
                <a:cubicBezTo>
                  <a:pt x="1066" y="737"/>
                  <a:pt x="1040" y="755"/>
                  <a:pt x="1015" y="766"/>
                </a:cubicBezTo>
                <a:cubicBezTo>
                  <a:pt x="989" y="778"/>
                  <a:pt x="961" y="784"/>
                  <a:pt x="931" y="784"/>
                </a:cubicBezTo>
                <a:cubicBezTo>
                  <a:pt x="863" y="784"/>
                  <a:pt x="805" y="756"/>
                  <a:pt x="755" y="700"/>
                </a:cubicBezTo>
                <a:cubicBezTo>
                  <a:pt x="706" y="645"/>
                  <a:pt x="681" y="575"/>
                  <a:pt x="681" y="493"/>
                </a:cubicBezTo>
                <a:cubicBezTo>
                  <a:pt x="681" y="407"/>
                  <a:pt x="705" y="337"/>
                  <a:pt x="753" y="282"/>
                </a:cubicBezTo>
                <a:cubicBezTo>
                  <a:pt x="801" y="227"/>
                  <a:pt x="859" y="200"/>
                  <a:pt x="927" y="200"/>
                </a:cubicBezTo>
                <a:cubicBezTo>
                  <a:pt x="958" y="200"/>
                  <a:pt x="988" y="206"/>
                  <a:pt x="1015" y="219"/>
                </a:cubicBezTo>
                <a:cubicBezTo>
                  <a:pt x="1043" y="231"/>
                  <a:pt x="1068" y="250"/>
                  <a:pt x="1092" y="275"/>
                </a:cubicBezTo>
                <a:lnTo>
                  <a:pt x="1092" y="0"/>
                </a:lnTo>
                <a:close/>
                <a:moveTo>
                  <a:pt x="1316" y="0"/>
                </a:moveTo>
                <a:lnTo>
                  <a:pt x="1316" y="129"/>
                </a:lnTo>
                <a:lnTo>
                  <a:pt x="1448" y="129"/>
                </a:lnTo>
                <a:lnTo>
                  <a:pt x="1316" y="200"/>
                </a:lnTo>
                <a:lnTo>
                  <a:pt x="1316" y="769"/>
                </a:lnTo>
                <a:lnTo>
                  <a:pt x="1450" y="769"/>
                </a:lnTo>
                <a:lnTo>
                  <a:pt x="1450" y="0"/>
                </a:lnTo>
                <a:lnTo>
                  <a:pt x="1316" y="0"/>
                </a:lnTo>
                <a:close/>
                <a:moveTo>
                  <a:pt x="273" y="19"/>
                </a:moveTo>
                <a:lnTo>
                  <a:pt x="410" y="19"/>
                </a:lnTo>
                <a:lnTo>
                  <a:pt x="683" y="769"/>
                </a:lnTo>
                <a:lnTo>
                  <a:pt x="542" y="769"/>
                </a:lnTo>
                <a:lnTo>
                  <a:pt x="487" y="615"/>
                </a:lnTo>
                <a:lnTo>
                  <a:pt x="198" y="615"/>
                </a:lnTo>
                <a:lnTo>
                  <a:pt x="140" y="769"/>
                </a:lnTo>
                <a:lnTo>
                  <a:pt x="0" y="769"/>
                </a:lnTo>
                <a:lnTo>
                  <a:pt x="273" y="19"/>
                </a:lnTo>
                <a:close/>
                <a:moveTo>
                  <a:pt x="343" y="218"/>
                </a:moveTo>
                <a:lnTo>
                  <a:pt x="248" y="475"/>
                </a:lnTo>
                <a:lnTo>
                  <a:pt x="437" y="475"/>
                </a:lnTo>
                <a:lnTo>
                  <a:pt x="343" y="218"/>
                </a:lnTo>
                <a:close/>
                <a:moveTo>
                  <a:pt x="3212" y="214"/>
                </a:moveTo>
                <a:lnTo>
                  <a:pt x="3365" y="214"/>
                </a:lnTo>
                <a:lnTo>
                  <a:pt x="3468" y="366"/>
                </a:lnTo>
                <a:lnTo>
                  <a:pt x="3571" y="214"/>
                </a:lnTo>
                <a:lnTo>
                  <a:pt x="3721" y="214"/>
                </a:lnTo>
                <a:lnTo>
                  <a:pt x="3543" y="475"/>
                </a:lnTo>
                <a:lnTo>
                  <a:pt x="3745" y="769"/>
                </a:lnTo>
                <a:lnTo>
                  <a:pt x="3592" y="769"/>
                </a:lnTo>
                <a:lnTo>
                  <a:pt x="3467" y="587"/>
                </a:lnTo>
                <a:lnTo>
                  <a:pt x="3343" y="769"/>
                </a:lnTo>
                <a:lnTo>
                  <a:pt x="3193" y="769"/>
                </a:lnTo>
                <a:lnTo>
                  <a:pt x="3392" y="477"/>
                </a:lnTo>
                <a:lnTo>
                  <a:pt x="3212" y="214"/>
                </a:lnTo>
                <a:close/>
                <a:moveTo>
                  <a:pt x="3220" y="532"/>
                </a:moveTo>
                <a:lnTo>
                  <a:pt x="2798" y="532"/>
                </a:lnTo>
                <a:cubicBezTo>
                  <a:pt x="2804" y="572"/>
                  <a:pt x="2820" y="603"/>
                  <a:pt x="2847" y="626"/>
                </a:cubicBezTo>
                <a:cubicBezTo>
                  <a:pt x="2873" y="650"/>
                  <a:pt x="2907" y="661"/>
                  <a:pt x="2948" y="661"/>
                </a:cubicBezTo>
                <a:cubicBezTo>
                  <a:pt x="2997" y="661"/>
                  <a:pt x="3039" y="643"/>
                  <a:pt x="3075" y="607"/>
                </a:cubicBezTo>
                <a:lnTo>
                  <a:pt x="3185" y="662"/>
                </a:lnTo>
                <a:cubicBezTo>
                  <a:pt x="3158" y="703"/>
                  <a:pt x="3125" y="734"/>
                  <a:pt x="3086" y="754"/>
                </a:cubicBezTo>
                <a:cubicBezTo>
                  <a:pt x="3048" y="774"/>
                  <a:pt x="3002" y="784"/>
                  <a:pt x="2949" y="784"/>
                </a:cubicBezTo>
                <a:cubicBezTo>
                  <a:pt x="2867" y="784"/>
                  <a:pt x="2800" y="756"/>
                  <a:pt x="2748" y="701"/>
                </a:cubicBezTo>
                <a:cubicBezTo>
                  <a:pt x="2697" y="646"/>
                  <a:pt x="2671" y="577"/>
                  <a:pt x="2671" y="495"/>
                </a:cubicBezTo>
                <a:cubicBezTo>
                  <a:pt x="2671" y="410"/>
                  <a:pt x="2697" y="340"/>
                  <a:pt x="2748" y="284"/>
                </a:cubicBezTo>
                <a:cubicBezTo>
                  <a:pt x="2800" y="228"/>
                  <a:pt x="2864" y="200"/>
                  <a:pt x="2942" y="200"/>
                </a:cubicBezTo>
                <a:cubicBezTo>
                  <a:pt x="3024" y="200"/>
                  <a:pt x="3091" y="228"/>
                  <a:pt x="3143" y="284"/>
                </a:cubicBezTo>
                <a:cubicBezTo>
                  <a:pt x="3195" y="340"/>
                  <a:pt x="3221" y="414"/>
                  <a:pt x="3221" y="506"/>
                </a:cubicBezTo>
                <a:lnTo>
                  <a:pt x="3220" y="532"/>
                </a:lnTo>
                <a:close/>
                <a:moveTo>
                  <a:pt x="3089" y="422"/>
                </a:moveTo>
                <a:cubicBezTo>
                  <a:pt x="3080" y="391"/>
                  <a:pt x="3063" y="366"/>
                  <a:pt x="3037" y="347"/>
                </a:cubicBezTo>
                <a:cubicBezTo>
                  <a:pt x="3012" y="328"/>
                  <a:pt x="2982" y="318"/>
                  <a:pt x="2948" y="318"/>
                </a:cubicBezTo>
                <a:cubicBezTo>
                  <a:pt x="2912" y="318"/>
                  <a:pt x="2880" y="329"/>
                  <a:pt x="2852" y="350"/>
                </a:cubicBezTo>
                <a:cubicBezTo>
                  <a:pt x="2835" y="364"/>
                  <a:pt x="2818" y="388"/>
                  <a:pt x="2804" y="422"/>
                </a:cubicBezTo>
                <a:lnTo>
                  <a:pt x="3089" y="422"/>
                </a:lnTo>
                <a:close/>
                <a:moveTo>
                  <a:pt x="2476" y="0"/>
                </a:moveTo>
                <a:lnTo>
                  <a:pt x="2607" y="0"/>
                </a:lnTo>
                <a:lnTo>
                  <a:pt x="2607" y="769"/>
                </a:lnTo>
                <a:lnTo>
                  <a:pt x="2476" y="769"/>
                </a:lnTo>
                <a:lnTo>
                  <a:pt x="2476" y="711"/>
                </a:lnTo>
                <a:cubicBezTo>
                  <a:pt x="2450" y="737"/>
                  <a:pt x="2424" y="755"/>
                  <a:pt x="2399" y="766"/>
                </a:cubicBezTo>
                <a:cubicBezTo>
                  <a:pt x="2373" y="778"/>
                  <a:pt x="2345" y="784"/>
                  <a:pt x="2315" y="784"/>
                </a:cubicBezTo>
                <a:cubicBezTo>
                  <a:pt x="2247" y="784"/>
                  <a:pt x="2189" y="756"/>
                  <a:pt x="2139" y="700"/>
                </a:cubicBezTo>
                <a:cubicBezTo>
                  <a:pt x="2090" y="645"/>
                  <a:pt x="2065" y="575"/>
                  <a:pt x="2065" y="493"/>
                </a:cubicBezTo>
                <a:cubicBezTo>
                  <a:pt x="2065" y="407"/>
                  <a:pt x="2089" y="337"/>
                  <a:pt x="2137" y="282"/>
                </a:cubicBezTo>
                <a:cubicBezTo>
                  <a:pt x="2185" y="227"/>
                  <a:pt x="2243" y="200"/>
                  <a:pt x="2311" y="200"/>
                </a:cubicBezTo>
                <a:cubicBezTo>
                  <a:pt x="2342" y="200"/>
                  <a:pt x="2372" y="206"/>
                  <a:pt x="2399" y="219"/>
                </a:cubicBezTo>
                <a:cubicBezTo>
                  <a:pt x="2427" y="231"/>
                  <a:pt x="2452" y="250"/>
                  <a:pt x="2476" y="275"/>
                </a:cubicBezTo>
                <a:lnTo>
                  <a:pt x="2476" y="0"/>
                </a:lnTo>
                <a:close/>
                <a:moveTo>
                  <a:pt x="2338" y="329"/>
                </a:moveTo>
                <a:cubicBezTo>
                  <a:pt x="2297" y="329"/>
                  <a:pt x="2263" y="344"/>
                  <a:pt x="2236" y="374"/>
                </a:cubicBezTo>
                <a:cubicBezTo>
                  <a:pt x="2209" y="405"/>
                  <a:pt x="2196" y="444"/>
                  <a:pt x="2196" y="491"/>
                </a:cubicBezTo>
                <a:cubicBezTo>
                  <a:pt x="2196" y="539"/>
                  <a:pt x="2210" y="579"/>
                  <a:pt x="2237" y="610"/>
                </a:cubicBezTo>
                <a:cubicBezTo>
                  <a:pt x="2264" y="641"/>
                  <a:pt x="2298" y="656"/>
                  <a:pt x="2338" y="656"/>
                </a:cubicBezTo>
                <a:cubicBezTo>
                  <a:pt x="2379" y="656"/>
                  <a:pt x="2414" y="641"/>
                  <a:pt x="2441" y="610"/>
                </a:cubicBezTo>
                <a:cubicBezTo>
                  <a:pt x="2468" y="580"/>
                  <a:pt x="2482" y="540"/>
                  <a:pt x="2482" y="491"/>
                </a:cubicBezTo>
                <a:cubicBezTo>
                  <a:pt x="2482" y="442"/>
                  <a:pt x="2468" y="403"/>
                  <a:pt x="2441" y="373"/>
                </a:cubicBezTo>
                <a:cubicBezTo>
                  <a:pt x="2414" y="343"/>
                  <a:pt x="2379" y="329"/>
                  <a:pt x="2338" y="329"/>
                </a:cubicBezTo>
                <a:close/>
                <a:moveTo>
                  <a:pt x="1542" y="214"/>
                </a:moveTo>
                <a:lnTo>
                  <a:pt x="1674" y="214"/>
                </a:lnTo>
                <a:lnTo>
                  <a:pt x="1674" y="271"/>
                </a:lnTo>
                <a:cubicBezTo>
                  <a:pt x="1704" y="244"/>
                  <a:pt x="1731" y="226"/>
                  <a:pt x="1755" y="216"/>
                </a:cubicBezTo>
                <a:cubicBezTo>
                  <a:pt x="1779" y="205"/>
                  <a:pt x="1804" y="200"/>
                  <a:pt x="1829" y="200"/>
                </a:cubicBezTo>
                <a:cubicBezTo>
                  <a:pt x="1881" y="200"/>
                  <a:pt x="1925" y="219"/>
                  <a:pt x="1961" y="258"/>
                </a:cubicBezTo>
                <a:cubicBezTo>
                  <a:pt x="1992" y="290"/>
                  <a:pt x="2007" y="339"/>
                  <a:pt x="2007" y="402"/>
                </a:cubicBezTo>
                <a:lnTo>
                  <a:pt x="2007" y="769"/>
                </a:lnTo>
                <a:lnTo>
                  <a:pt x="1877" y="769"/>
                </a:lnTo>
                <a:lnTo>
                  <a:pt x="1877" y="526"/>
                </a:lnTo>
                <a:cubicBezTo>
                  <a:pt x="1877" y="460"/>
                  <a:pt x="1874" y="416"/>
                  <a:pt x="1869" y="394"/>
                </a:cubicBezTo>
                <a:cubicBezTo>
                  <a:pt x="1863" y="372"/>
                  <a:pt x="1853" y="356"/>
                  <a:pt x="1839" y="345"/>
                </a:cubicBezTo>
                <a:cubicBezTo>
                  <a:pt x="1825" y="333"/>
                  <a:pt x="1808" y="328"/>
                  <a:pt x="1788" y="328"/>
                </a:cubicBezTo>
                <a:cubicBezTo>
                  <a:pt x="1761" y="328"/>
                  <a:pt x="1738" y="337"/>
                  <a:pt x="1719" y="356"/>
                </a:cubicBezTo>
                <a:cubicBezTo>
                  <a:pt x="1700" y="375"/>
                  <a:pt x="1687" y="401"/>
                  <a:pt x="1679" y="434"/>
                </a:cubicBezTo>
                <a:cubicBezTo>
                  <a:pt x="1676" y="451"/>
                  <a:pt x="1674" y="489"/>
                  <a:pt x="1674" y="547"/>
                </a:cubicBezTo>
                <a:lnTo>
                  <a:pt x="1674" y="769"/>
                </a:lnTo>
                <a:lnTo>
                  <a:pt x="1542" y="769"/>
                </a:lnTo>
                <a:lnTo>
                  <a:pt x="1542" y="214"/>
                </a:lnTo>
                <a:close/>
                <a:moveTo>
                  <a:pt x="954" y="329"/>
                </a:moveTo>
                <a:cubicBezTo>
                  <a:pt x="913" y="329"/>
                  <a:pt x="879" y="344"/>
                  <a:pt x="852" y="374"/>
                </a:cubicBezTo>
                <a:cubicBezTo>
                  <a:pt x="825" y="405"/>
                  <a:pt x="812" y="444"/>
                  <a:pt x="812" y="491"/>
                </a:cubicBezTo>
                <a:cubicBezTo>
                  <a:pt x="812" y="539"/>
                  <a:pt x="826" y="579"/>
                  <a:pt x="853" y="610"/>
                </a:cubicBezTo>
                <a:cubicBezTo>
                  <a:pt x="880" y="641"/>
                  <a:pt x="914" y="656"/>
                  <a:pt x="954" y="656"/>
                </a:cubicBezTo>
                <a:cubicBezTo>
                  <a:pt x="995" y="656"/>
                  <a:pt x="1030" y="641"/>
                  <a:pt x="1057" y="610"/>
                </a:cubicBezTo>
                <a:cubicBezTo>
                  <a:pt x="1084" y="580"/>
                  <a:pt x="1098" y="540"/>
                  <a:pt x="1098" y="491"/>
                </a:cubicBezTo>
                <a:cubicBezTo>
                  <a:pt x="1098" y="442"/>
                  <a:pt x="1084" y="403"/>
                  <a:pt x="1057" y="373"/>
                </a:cubicBezTo>
                <a:cubicBezTo>
                  <a:pt x="1030" y="343"/>
                  <a:pt x="995" y="329"/>
                  <a:pt x="954" y="3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79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8" r="23054"/>
          <a:stretch/>
        </p:blipFill>
        <p:spPr>
          <a:xfrm>
            <a:off x="8423564" y="18106"/>
            <a:ext cx="3768436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2192000" cy="1346892"/>
          </a:xfrm>
          <a:prstGeom prst="rect">
            <a:avLst/>
          </a:prstGeom>
          <a:gradFill flip="none" rotWithShape="1">
            <a:gsLst>
              <a:gs pos="0">
                <a:srgbClr val="03718C"/>
              </a:gs>
              <a:gs pos="100000">
                <a:srgbClr val="1C9CB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Содержимое 2"/>
          <p:cNvSpPr txBox="1">
            <a:spLocks noGrp="1"/>
          </p:cNvSpPr>
          <p:nvPr>
            <p:ph type="body" idx="1"/>
          </p:nvPr>
        </p:nvSpPr>
        <p:spPr>
          <a:xfrm>
            <a:off x="1107902" y="1988840"/>
            <a:ext cx="3323286" cy="4116164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500"/>
              </a:spcBef>
              <a:buNone/>
              <a:defRPr b="1"/>
            </a:pPr>
            <a:r>
              <a:rPr dirty="0" err="1">
                <a:latin typeface="HeliosLight" panose="020B7200000000000000" pitchFamily="34" charset="0"/>
              </a:rPr>
              <a:t>Методика</a:t>
            </a:r>
            <a:r>
              <a:rPr lang="ru-RU" dirty="0">
                <a:latin typeface="HeliosLight" panose="020B7200000000000000" pitchFamily="34" charset="0"/>
              </a:rPr>
              <a:t> анализа</a:t>
            </a:r>
            <a:endParaRPr lang="en-US" dirty="0">
              <a:latin typeface="HeliosLight" panose="020B7200000000000000" pitchFamily="34" charset="0"/>
            </a:endParaRPr>
          </a:p>
          <a:p>
            <a:pPr marL="0" indent="0">
              <a:spcBef>
                <a:spcPts val="500"/>
              </a:spcBef>
              <a:buNone/>
              <a:defRPr b="1"/>
            </a:pPr>
            <a:endParaRPr dirty="0">
              <a:latin typeface="HeliosLight" panose="020B7200000000000000" pitchFamily="34" charset="0"/>
            </a:endParaRPr>
          </a:p>
          <a:p>
            <a:pPr marL="457200" indent="-457200">
              <a:spcBef>
                <a:spcPts val="500"/>
              </a:spcBef>
              <a:buSzPct val="125000"/>
              <a:buBlip>
                <a:blip r:embed="rId3"/>
              </a:buBlip>
              <a:defRPr sz="2800">
                <a:latin typeface="HeliosLight"/>
                <a:ea typeface="HeliosLight"/>
                <a:cs typeface="HeliosLight"/>
                <a:sym typeface="HeliosLight"/>
              </a:defRPr>
            </a:pPr>
            <a:r>
              <a:rPr lang="ru-RU" sz="1400" dirty="0">
                <a:latin typeface="HeliosLight" panose="020B7200000000000000" pitchFamily="34" charset="0"/>
                <a:ea typeface="HeliosLight"/>
                <a:cs typeface="HeliosLight"/>
              </a:rPr>
              <a:t>Рейтинг событий в Медиалогии по МедиаИндексу и количеству упоминаний в СМИ.</a:t>
            </a:r>
            <a:endParaRPr lang="en-US" sz="1400" dirty="0">
              <a:latin typeface="HeliosLight" panose="020B7200000000000000" pitchFamily="34" charset="0"/>
              <a:ea typeface="HeliosLight"/>
              <a:cs typeface="HeliosLight"/>
            </a:endParaRPr>
          </a:p>
          <a:p>
            <a:pPr marL="457200" indent="-457200">
              <a:spcBef>
                <a:spcPts val="500"/>
              </a:spcBef>
              <a:buSzPct val="125000"/>
              <a:buBlip>
                <a:blip r:embed="rId3"/>
              </a:buBlip>
              <a:defRPr sz="2800">
                <a:latin typeface="HeliosLight"/>
                <a:ea typeface="HeliosLight"/>
                <a:cs typeface="HeliosLight"/>
                <a:sym typeface="HeliosLight"/>
              </a:defRPr>
            </a:pPr>
            <a:endParaRPr lang="en-US" sz="1400" dirty="0">
              <a:latin typeface="HeliosLight" panose="020B7200000000000000" pitchFamily="34" charset="0"/>
              <a:ea typeface="HeliosLight"/>
              <a:cs typeface="HeliosLight"/>
            </a:endParaRPr>
          </a:p>
          <a:p>
            <a:pPr marL="457200" indent="-457200">
              <a:spcBef>
                <a:spcPts val="500"/>
              </a:spcBef>
              <a:buSzPct val="125000"/>
              <a:buBlip>
                <a:blip r:embed="rId3"/>
              </a:buBlip>
              <a:defRPr sz="2800">
                <a:latin typeface="HeliosLight"/>
                <a:ea typeface="HeliosLight"/>
                <a:cs typeface="HeliosLight"/>
                <a:sym typeface="HeliosLight"/>
              </a:defRPr>
            </a:pPr>
            <a:r>
              <a:rPr sz="1400" dirty="0" err="1">
                <a:latin typeface="HeliosLight" panose="020B7200000000000000" pitchFamily="34" charset="0"/>
                <a:ea typeface="HeliosLight"/>
                <a:cs typeface="HeliosLight"/>
              </a:rPr>
              <a:t>Кейсы</a:t>
            </a:r>
            <a:r>
              <a:rPr sz="1400" dirty="0">
                <a:latin typeface="HeliosLight" panose="020B7200000000000000" pitchFamily="34" charset="0"/>
                <a:ea typeface="HeliosLight"/>
                <a:cs typeface="HeliosLight"/>
              </a:rPr>
              <a:t>, </a:t>
            </a:r>
            <a:r>
              <a:rPr sz="1400" dirty="0" err="1">
                <a:latin typeface="HeliosLight" panose="020B7200000000000000" pitchFamily="34" charset="0"/>
                <a:ea typeface="HeliosLight"/>
                <a:cs typeface="HeliosLight"/>
              </a:rPr>
              <a:t>предоставленные</a:t>
            </a:r>
            <a:r>
              <a:rPr sz="1400" dirty="0">
                <a:latin typeface="HeliosLight" panose="020B7200000000000000" pitchFamily="34" charset="0"/>
                <a:ea typeface="HeliosLight"/>
                <a:cs typeface="HeliosLight"/>
              </a:rPr>
              <a:t/>
            </a:r>
            <a:br>
              <a:rPr sz="1400" dirty="0">
                <a:latin typeface="HeliosLight" panose="020B7200000000000000" pitchFamily="34" charset="0"/>
                <a:ea typeface="HeliosLight"/>
                <a:cs typeface="HeliosLight"/>
              </a:rPr>
            </a:br>
            <a:r>
              <a:rPr sz="1400" dirty="0" err="1">
                <a:latin typeface="HeliosLight" panose="020B7200000000000000" pitchFamily="34" charset="0"/>
                <a:ea typeface="HeliosLight"/>
                <a:cs typeface="HeliosLight"/>
              </a:rPr>
              <a:t>пресс-службами</a:t>
            </a:r>
            <a:r>
              <a:rPr sz="1400" dirty="0">
                <a:latin typeface="HeliosLight" panose="020B7200000000000000" pitchFamily="34" charset="0"/>
                <a:ea typeface="HeliosLight"/>
                <a:cs typeface="HeliosLight"/>
              </a:rPr>
              <a:t> </a:t>
            </a:r>
            <a:r>
              <a:rPr sz="1400" dirty="0" err="1">
                <a:latin typeface="HeliosLight" panose="020B7200000000000000" pitchFamily="34" charset="0"/>
                <a:ea typeface="HeliosLight"/>
                <a:cs typeface="HeliosLight"/>
              </a:rPr>
              <a:t>компаний</a:t>
            </a:r>
            <a:r>
              <a:rPr sz="1400" dirty="0">
                <a:latin typeface="HeliosLight" panose="020B7200000000000000" pitchFamily="34" charset="0"/>
                <a:ea typeface="HeliosLight"/>
                <a:cs typeface="HeliosLight"/>
              </a:rPr>
              <a:t>.</a:t>
            </a:r>
          </a:p>
          <a:p>
            <a:pPr marL="457200" indent="-457200">
              <a:spcBef>
                <a:spcPts val="500"/>
              </a:spcBef>
              <a:buSzPct val="125000"/>
              <a:buBlip>
                <a:blip r:embed="rId3"/>
              </a:buBlip>
              <a:defRPr sz="2800">
                <a:latin typeface="HeliosLight"/>
                <a:ea typeface="HeliosLight"/>
                <a:cs typeface="HeliosLight"/>
                <a:sym typeface="HeliosLight"/>
              </a:defRPr>
            </a:pPr>
            <a:endParaRPr sz="1400" dirty="0">
              <a:latin typeface="HeliosLight" panose="020B7200000000000000" pitchFamily="34" charset="0"/>
              <a:ea typeface="HeliosLight"/>
              <a:cs typeface="HeliosLight"/>
            </a:endParaRPr>
          </a:p>
          <a:p>
            <a:pPr marL="457200" indent="-457200">
              <a:spcBef>
                <a:spcPts val="500"/>
              </a:spcBef>
              <a:buSzPct val="125000"/>
              <a:buBlip>
                <a:blip r:embed="rId3"/>
              </a:buBlip>
              <a:defRPr sz="2800">
                <a:latin typeface="HeliosLight"/>
                <a:ea typeface="HeliosLight"/>
                <a:cs typeface="HeliosLight"/>
                <a:sym typeface="HeliosLight"/>
              </a:defRPr>
            </a:pPr>
            <a:r>
              <a:rPr sz="1400" dirty="0" err="1">
                <a:latin typeface="HeliosLight" panose="020B7200000000000000" pitchFamily="34" charset="0"/>
                <a:ea typeface="HeliosLight"/>
                <a:cs typeface="HeliosLight"/>
              </a:rPr>
              <a:t>Критерии</a:t>
            </a:r>
            <a:r>
              <a:rPr sz="1400" dirty="0">
                <a:latin typeface="HeliosLight" panose="020B7200000000000000" pitchFamily="34" charset="0"/>
                <a:ea typeface="HeliosLight"/>
                <a:cs typeface="HeliosLight"/>
              </a:rPr>
              <a:t> </a:t>
            </a:r>
            <a:r>
              <a:rPr sz="1400" dirty="0" err="1">
                <a:latin typeface="HeliosLight" panose="020B7200000000000000" pitchFamily="34" charset="0"/>
                <a:ea typeface="HeliosLight"/>
                <a:cs typeface="HeliosLight"/>
              </a:rPr>
              <a:t>отбора</a:t>
            </a:r>
            <a:r>
              <a:rPr sz="1400" dirty="0">
                <a:latin typeface="HeliosLight" panose="020B7200000000000000" pitchFamily="34" charset="0"/>
                <a:ea typeface="HeliosLight"/>
                <a:cs typeface="HeliosLight"/>
              </a:rPr>
              <a:t>: </a:t>
            </a:r>
            <a:r>
              <a:rPr sz="1400" dirty="0" err="1">
                <a:latin typeface="HeliosLight" panose="020B7200000000000000" pitchFamily="34" charset="0"/>
                <a:ea typeface="HeliosLight"/>
                <a:cs typeface="HeliosLight"/>
              </a:rPr>
              <a:t>наиболее</a:t>
            </a:r>
            <a:r>
              <a:rPr sz="1400" dirty="0">
                <a:latin typeface="HeliosLight" panose="020B7200000000000000" pitchFamily="34" charset="0"/>
                <a:ea typeface="HeliosLight"/>
                <a:cs typeface="HeliosLight"/>
              </a:rPr>
              <a:t> </a:t>
            </a:r>
            <a:r>
              <a:rPr sz="1400" dirty="0" err="1">
                <a:latin typeface="HeliosLight" panose="020B7200000000000000" pitchFamily="34" charset="0"/>
                <a:ea typeface="HeliosLight"/>
                <a:cs typeface="HeliosLight"/>
              </a:rPr>
              <a:t>яркие</a:t>
            </a:r>
            <a:r>
              <a:rPr sz="1400" dirty="0">
                <a:latin typeface="HeliosLight" panose="020B7200000000000000" pitchFamily="34" charset="0"/>
                <a:ea typeface="HeliosLight"/>
                <a:cs typeface="HeliosLight"/>
              </a:rPr>
              <a:t> PR-</a:t>
            </a:r>
            <a:r>
              <a:rPr sz="1400" dirty="0" err="1">
                <a:latin typeface="HeliosLight" panose="020B7200000000000000" pitchFamily="34" charset="0"/>
                <a:ea typeface="HeliosLight"/>
                <a:cs typeface="HeliosLight"/>
              </a:rPr>
              <a:t>поводы</a:t>
            </a:r>
            <a:r>
              <a:rPr sz="1400" dirty="0">
                <a:latin typeface="HeliosLight" panose="020B7200000000000000" pitchFamily="34" charset="0"/>
                <a:ea typeface="HeliosLight"/>
                <a:cs typeface="HeliosLight"/>
              </a:rPr>
              <a:t>, </a:t>
            </a:r>
            <a:r>
              <a:rPr sz="1400" dirty="0" err="1">
                <a:latin typeface="HeliosLight" panose="020B7200000000000000" pitchFamily="34" charset="0"/>
                <a:ea typeface="HeliosLight"/>
                <a:cs typeface="HeliosLight"/>
              </a:rPr>
              <a:t>инициированные</a:t>
            </a:r>
            <a:r>
              <a:rPr sz="1400" dirty="0">
                <a:latin typeface="HeliosLight" panose="020B7200000000000000" pitchFamily="34" charset="0"/>
                <a:ea typeface="HeliosLight"/>
                <a:cs typeface="HeliosLight"/>
              </a:rPr>
              <a:t> </a:t>
            </a:r>
            <a:r>
              <a:rPr sz="1400" dirty="0" err="1">
                <a:latin typeface="HeliosLight" panose="020B7200000000000000" pitchFamily="34" charset="0"/>
                <a:ea typeface="HeliosLight"/>
                <a:cs typeface="HeliosLight"/>
              </a:rPr>
              <a:t>компаниями</a:t>
            </a:r>
            <a:r>
              <a:rPr sz="1400" dirty="0">
                <a:latin typeface="HeliosLight" panose="020B7200000000000000" pitchFamily="34" charset="0"/>
                <a:ea typeface="HeliosLight"/>
                <a:cs typeface="HeliosLight"/>
              </a:rPr>
              <a:t/>
            </a:r>
            <a:br>
              <a:rPr sz="1400" dirty="0">
                <a:latin typeface="HeliosLight" panose="020B7200000000000000" pitchFamily="34" charset="0"/>
                <a:ea typeface="HeliosLight"/>
                <a:cs typeface="HeliosLight"/>
              </a:rPr>
            </a:br>
            <a:r>
              <a:rPr sz="1400" dirty="0">
                <a:latin typeface="HeliosLight" panose="020B7200000000000000" pitchFamily="34" charset="0"/>
                <a:ea typeface="HeliosLight"/>
                <a:cs typeface="HeliosLight"/>
              </a:rPr>
              <a:t>и </a:t>
            </a:r>
            <a:r>
              <a:rPr sz="1400" dirty="0" err="1">
                <a:latin typeface="HeliosLight" panose="020B7200000000000000" pitchFamily="34" charset="0"/>
                <a:ea typeface="HeliosLight"/>
                <a:cs typeface="HeliosLight"/>
              </a:rPr>
              <a:t>вызвавшие</a:t>
            </a:r>
            <a:r>
              <a:rPr sz="1400" dirty="0">
                <a:latin typeface="HeliosLight" panose="020B7200000000000000" pitchFamily="34" charset="0"/>
                <a:ea typeface="HeliosLight"/>
                <a:cs typeface="HeliosLight"/>
              </a:rPr>
              <a:t> </a:t>
            </a:r>
            <a:r>
              <a:rPr sz="1400" dirty="0" err="1">
                <a:latin typeface="HeliosLight" panose="020B7200000000000000" pitchFamily="34" charset="0"/>
                <a:ea typeface="HeliosLight"/>
                <a:cs typeface="HeliosLight"/>
              </a:rPr>
              <a:t>наибольший</a:t>
            </a:r>
            <a:r>
              <a:rPr sz="1400" dirty="0">
                <a:latin typeface="HeliosLight" panose="020B7200000000000000" pitchFamily="34" charset="0"/>
                <a:ea typeface="HeliosLight"/>
                <a:cs typeface="HeliosLight"/>
              </a:rPr>
              <a:t> </a:t>
            </a:r>
            <a:r>
              <a:rPr sz="1400" dirty="0" err="1">
                <a:latin typeface="HeliosLight" panose="020B7200000000000000" pitchFamily="34" charset="0"/>
                <a:ea typeface="HeliosLight"/>
                <a:cs typeface="HeliosLight"/>
              </a:rPr>
              <a:t>резонанс</a:t>
            </a:r>
            <a:r>
              <a:rPr sz="1400" dirty="0">
                <a:latin typeface="HeliosLight" panose="020B7200000000000000" pitchFamily="34" charset="0"/>
                <a:ea typeface="HeliosLight"/>
                <a:cs typeface="HeliosLight"/>
              </a:rPr>
              <a:t> в СМИ. </a:t>
            </a:r>
          </a:p>
          <a:p>
            <a:pPr>
              <a:spcBef>
                <a:spcPts val="500"/>
              </a:spcBef>
              <a:buNone/>
              <a:defRPr sz="2000"/>
            </a:pPr>
            <a:endParaRPr sz="1400" dirty="0">
              <a:latin typeface="HeliosLight" panose="020B7200000000000000" pitchFamily="34" charset="0"/>
            </a:endParaRPr>
          </a:p>
        </p:txBody>
      </p:sp>
      <p:sp>
        <p:nvSpPr>
          <p:cNvPr id="178" name="Содержимое 2"/>
          <p:cNvSpPr txBox="1"/>
          <p:nvPr/>
        </p:nvSpPr>
        <p:spPr>
          <a:xfrm>
            <a:off x="4854900" y="1988840"/>
            <a:ext cx="2992697" cy="3398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>
            <a:normAutofit/>
          </a:bodyPr>
          <a:lstStyle/>
          <a:p>
            <a:pPr marL="342900" indent="-342900">
              <a:spcBef>
                <a:spcPts val="500"/>
              </a:spcBef>
              <a:defRPr sz="4800"/>
            </a:pPr>
            <a:r>
              <a:rPr lang="ru-RU" sz="2400" b="1" dirty="0">
                <a:latin typeface="HeliosLight" panose="020B7200000000000000" pitchFamily="34" charset="0"/>
              </a:rPr>
              <a:t>Проанализировано</a:t>
            </a:r>
            <a:endParaRPr sz="2400" b="1" dirty="0">
              <a:latin typeface="HeliosLight" panose="020B7200000000000000" pitchFamily="34" charset="0"/>
            </a:endParaRPr>
          </a:p>
          <a:p>
            <a:pPr marL="457200" indent="-457200">
              <a:spcBef>
                <a:spcPts val="500"/>
              </a:spcBef>
              <a:buSzPct val="125000"/>
              <a:buBlip>
                <a:blip r:embed="rId3"/>
              </a:buBlip>
              <a:defRPr sz="2800">
                <a:latin typeface="HeliosLight"/>
                <a:ea typeface="HeliosLight"/>
                <a:cs typeface="HeliosLight"/>
                <a:sym typeface="HeliosLight"/>
              </a:defRPr>
            </a:pPr>
            <a:endParaRPr lang="ru-RU" sz="1400" dirty="0">
              <a:latin typeface="HeliosLight" panose="020B7200000000000000" pitchFamily="34" charset="0"/>
              <a:ea typeface="HeliosLight"/>
              <a:cs typeface="HeliosLight"/>
            </a:endParaRPr>
          </a:p>
          <a:p>
            <a:pPr marL="457200" indent="-457200">
              <a:spcBef>
                <a:spcPts val="500"/>
              </a:spcBef>
              <a:buSzPct val="125000"/>
              <a:buBlip>
                <a:blip r:embed="rId3"/>
              </a:buBlip>
              <a:defRPr sz="2800">
                <a:latin typeface="HeliosLight"/>
                <a:ea typeface="HeliosLight"/>
                <a:cs typeface="HeliosLight"/>
                <a:sym typeface="HeliosLight"/>
              </a:defRPr>
            </a:pPr>
            <a:r>
              <a:rPr lang="ru-RU" sz="1400" dirty="0" smtClean="0">
                <a:latin typeface="HeliosLight" panose="020B7200000000000000" pitchFamily="34" charset="0"/>
                <a:ea typeface="HeliosLight"/>
                <a:cs typeface="HeliosLight"/>
              </a:rPr>
              <a:t>3 500+ </a:t>
            </a:r>
            <a:r>
              <a:rPr lang="ru-RU" sz="1400" dirty="0">
                <a:latin typeface="HeliosLight" panose="020B7200000000000000" pitchFamily="34" charset="0"/>
                <a:ea typeface="HeliosLight"/>
                <a:cs typeface="HeliosLight"/>
              </a:rPr>
              <a:t>компаний</a:t>
            </a:r>
          </a:p>
          <a:p>
            <a:pPr marL="457200" indent="-457200">
              <a:spcBef>
                <a:spcPts val="500"/>
              </a:spcBef>
              <a:buSzPct val="125000"/>
              <a:buBlip>
                <a:blip r:embed="rId3"/>
              </a:buBlip>
              <a:defRPr sz="2800">
                <a:latin typeface="HeliosLight"/>
                <a:ea typeface="HeliosLight"/>
                <a:cs typeface="HeliosLight"/>
                <a:sym typeface="HeliosLight"/>
              </a:defRPr>
            </a:pPr>
            <a:r>
              <a:rPr lang="ru-RU" sz="1400" dirty="0">
                <a:latin typeface="HeliosLight" panose="020B7200000000000000" pitchFamily="34" charset="0"/>
                <a:ea typeface="HeliosLight"/>
                <a:cs typeface="HeliosLight"/>
              </a:rPr>
              <a:t>1 </a:t>
            </a:r>
            <a:r>
              <a:rPr lang="ru-RU" sz="1400" dirty="0" smtClean="0">
                <a:latin typeface="HeliosLight" panose="020B7200000000000000" pitchFamily="34" charset="0"/>
                <a:ea typeface="HeliosLight"/>
                <a:cs typeface="HeliosLight"/>
              </a:rPr>
              <a:t>300</a:t>
            </a:r>
            <a:r>
              <a:rPr lang="en-US" sz="1400" dirty="0" smtClean="0">
                <a:latin typeface="HeliosLight" panose="020B7200000000000000" pitchFamily="34" charset="0"/>
                <a:ea typeface="HeliosLight"/>
                <a:cs typeface="HeliosLight"/>
              </a:rPr>
              <a:t> </a:t>
            </a:r>
            <a:r>
              <a:rPr lang="ru-RU" sz="1400" dirty="0">
                <a:latin typeface="HeliosLight" panose="020B7200000000000000" pitchFamily="34" charset="0"/>
                <a:ea typeface="HeliosLight"/>
                <a:cs typeface="HeliosLight"/>
              </a:rPr>
              <a:t>000 сообщений</a:t>
            </a:r>
          </a:p>
          <a:p>
            <a:pPr marL="457200" indent="-457200">
              <a:spcBef>
                <a:spcPts val="500"/>
              </a:spcBef>
              <a:buSzPct val="125000"/>
              <a:buBlip>
                <a:blip r:embed="rId3"/>
              </a:buBlip>
              <a:defRPr sz="2800">
                <a:latin typeface="HeliosLight"/>
                <a:ea typeface="HeliosLight"/>
                <a:cs typeface="HeliosLight"/>
                <a:sym typeface="HeliosLight"/>
              </a:defRPr>
            </a:pPr>
            <a:r>
              <a:rPr lang="ru-RU" sz="1400" dirty="0">
                <a:latin typeface="HeliosLight" panose="020B7200000000000000" pitchFamily="34" charset="0"/>
                <a:ea typeface="HeliosLight"/>
                <a:cs typeface="HeliosLight"/>
              </a:rPr>
              <a:t>70</a:t>
            </a:r>
            <a:r>
              <a:rPr sz="1400" dirty="0">
                <a:latin typeface="HeliosLight" panose="020B7200000000000000" pitchFamily="34" charset="0"/>
                <a:ea typeface="HeliosLight"/>
                <a:cs typeface="HeliosLight"/>
              </a:rPr>
              <a:t> </a:t>
            </a:r>
            <a:r>
              <a:rPr lang="ru-RU" sz="1400" dirty="0">
                <a:latin typeface="HeliosLight" panose="020B7200000000000000" pitchFamily="34" charset="0"/>
                <a:ea typeface="HeliosLight"/>
                <a:cs typeface="HeliosLight"/>
              </a:rPr>
              <a:t>000</a:t>
            </a:r>
            <a:r>
              <a:rPr sz="1400" dirty="0">
                <a:latin typeface="HeliosLight" panose="020B7200000000000000" pitchFamily="34" charset="0"/>
                <a:ea typeface="HeliosLight"/>
                <a:cs typeface="HeliosLight"/>
              </a:rPr>
              <a:t> СМИ</a:t>
            </a:r>
            <a:endParaRPr lang="ru-RU" sz="1400" dirty="0">
              <a:latin typeface="HeliosLight" panose="020B7200000000000000" pitchFamily="34" charset="0"/>
              <a:ea typeface="HeliosLight"/>
              <a:cs typeface="HeliosLight"/>
            </a:endParaRPr>
          </a:p>
          <a:p>
            <a:pPr marL="457200" indent="-457200">
              <a:spcBef>
                <a:spcPts val="500"/>
              </a:spcBef>
              <a:buSzPct val="125000"/>
              <a:buBlip>
                <a:blip r:embed="rId3"/>
              </a:buBlip>
              <a:defRPr sz="2800">
                <a:latin typeface="HeliosLight"/>
                <a:ea typeface="HeliosLight"/>
                <a:cs typeface="HeliosLight"/>
                <a:sym typeface="HeliosLight"/>
              </a:defRPr>
            </a:pPr>
            <a:r>
              <a:rPr lang="ru-RU" sz="1400" dirty="0">
                <a:latin typeface="HeliosLight" panose="020B7200000000000000" pitchFamily="34" charset="0"/>
                <a:ea typeface="HeliosLight"/>
                <a:cs typeface="HeliosLight"/>
              </a:rPr>
              <a:t>500+ инфоповодов</a:t>
            </a:r>
          </a:p>
          <a:p>
            <a:pPr>
              <a:spcBef>
                <a:spcPts val="1500"/>
              </a:spcBef>
              <a:buSzPct val="125000"/>
              <a:defRPr sz="2800" b="0">
                <a:latin typeface="HeliosLight"/>
                <a:ea typeface="HeliosLight"/>
                <a:cs typeface="HeliosLight"/>
                <a:sym typeface="HeliosLight"/>
              </a:defRPr>
            </a:pPr>
            <a:endParaRPr sz="1400" dirty="0"/>
          </a:p>
          <a:p>
            <a:pPr marL="342900" indent="-342900">
              <a:spcBef>
                <a:spcPts val="500"/>
              </a:spcBef>
              <a:defRPr sz="4800"/>
            </a:pPr>
            <a:r>
              <a:rPr lang="ru-RU" sz="2400" b="1" dirty="0">
                <a:latin typeface="HeliosLight" panose="020B7200000000000000" pitchFamily="34" charset="0"/>
              </a:rPr>
              <a:t>Период</a:t>
            </a:r>
          </a:p>
          <a:p>
            <a:pPr marL="342900" indent="-342900">
              <a:spcBef>
                <a:spcPts val="500"/>
              </a:spcBef>
              <a:defRPr sz="4800"/>
            </a:pPr>
            <a:r>
              <a:rPr lang="ru-RU" sz="1400" dirty="0">
                <a:latin typeface="HeliosLight" panose="020B7200000000000000" pitchFamily="34" charset="0"/>
                <a:ea typeface="HeliosLight"/>
                <a:cs typeface="HeliosLight"/>
              </a:rPr>
              <a:t>1 января – 31 декабря 2021 года</a:t>
            </a:r>
          </a:p>
          <a:p>
            <a:pPr marL="342900" indent="-342900">
              <a:spcBef>
                <a:spcPts val="500"/>
              </a:spcBef>
              <a:defRPr sz="4800"/>
            </a:pPr>
            <a:endParaRPr lang="ru-RU" sz="2400" dirty="0">
              <a:latin typeface="HeliosLight" panose="020B7200000000000000" pitchFamily="34" charset="0"/>
            </a:endParaRPr>
          </a:p>
          <a:p>
            <a:pPr>
              <a:spcBef>
                <a:spcPts val="500"/>
              </a:spcBef>
              <a:buSzPct val="125000"/>
              <a:defRPr sz="2800" b="0">
                <a:latin typeface="HeliosLight"/>
                <a:ea typeface="HeliosLight"/>
                <a:cs typeface="HeliosLight"/>
                <a:sym typeface="HeliosLight"/>
              </a:defRPr>
            </a:pPr>
            <a:endParaRPr sz="1400" dirty="0"/>
          </a:p>
        </p:txBody>
      </p:sp>
      <p:sp>
        <p:nvSpPr>
          <p:cNvPr id="14" name="Федеральные СМИ по цитируемости 2017"/>
          <p:cNvSpPr txBox="1"/>
          <p:nvPr/>
        </p:nvSpPr>
        <p:spPr>
          <a:xfrm>
            <a:off x="827065" y="415678"/>
            <a:ext cx="3008837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defRPr sz="5000">
                <a:solidFill>
                  <a:srgbClr val="FFFFFF"/>
                </a:solidFill>
              </a:defRPr>
            </a:pPr>
            <a:r>
              <a:rPr lang="ru-RU" sz="3000" dirty="0">
                <a:solidFill>
                  <a:schemeClr val="bg1"/>
                </a:solidFill>
                <a:latin typeface="Helios-Cond-Light" panose="020B7200000000000000" pitchFamily="34" charset="0"/>
              </a:rPr>
              <a:t>ОБ ИССЛЕДОВАНИИ</a:t>
            </a:r>
            <a:endParaRPr sz="3000" dirty="0">
              <a:solidFill>
                <a:schemeClr val="bg1"/>
              </a:solidFill>
              <a:latin typeface="Helios-Cond-Light" panose="020B7200000000000000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106" y="-1665"/>
            <a:ext cx="1345894" cy="134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016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5" r="23054"/>
          <a:stretch/>
        </p:blipFill>
        <p:spPr>
          <a:xfrm>
            <a:off x="0" y="0"/>
            <a:ext cx="537686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11824" y="-1468"/>
            <a:ext cx="7680176" cy="6858000"/>
          </a:xfrm>
          <a:prstGeom prst="rect">
            <a:avLst/>
          </a:prstGeom>
          <a:gradFill flip="none" rotWithShape="1">
            <a:gsLst>
              <a:gs pos="0">
                <a:srgbClr val="03718C"/>
              </a:gs>
              <a:gs pos="100000">
                <a:srgbClr val="1C9CB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1494269"/>
            <a:ext cx="1872208" cy="187464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015880" y="3454293"/>
            <a:ext cx="66993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chemeClr val="bg1"/>
                </a:solidFill>
                <a:latin typeface="Helios-Cond-Light" panose="020B7200000000000000" pitchFamily="34" charset="0"/>
              </a:rPr>
              <a:t>FMCG</a:t>
            </a:r>
            <a:endParaRPr lang="ru-RU" sz="4000" dirty="0">
              <a:solidFill>
                <a:schemeClr val="bg1"/>
              </a:solidFill>
              <a:latin typeface="Helios-Cond-Ligh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97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molnet.ru/mos/image?objectId=73801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36"/>
          <a:stretch/>
        </p:blipFill>
        <p:spPr bwMode="auto">
          <a:xfrm>
            <a:off x="0" y="1345981"/>
            <a:ext cx="12198725" cy="549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12192000" cy="1346892"/>
          </a:xfrm>
          <a:prstGeom prst="rect">
            <a:avLst/>
          </a:prstGeom>
          <a:gradFill flip="none" rotWithShape="1">
            <a:gsLst>
              <a:gs pos="0">
                <a:srgbClr val="03718C"/>
              </a:gs>
              <a:gs pos="100000">
                <a:srgbClr val="1C9CB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79124" y="5287092"/>
            <a:ext cx="2412876" cy="79731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90000" rIns="90000" bIns="90000" numCol="1" spcCol="38100" rtlCol="0" anchor="ctr">
            <a:spAutoFit/>
          </a:bodyPr>
          <a:lstStyle/>
          <a:p>
            <a:pPr defTabSz="41275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Helios-Cond-Light" panose="020B7200000000000000" pitchFamily="34" charset="0"/>
                <a:sym typeface="Helvetica Neue"/>
              </a:rPr>
              <a:t>1 397 сообщений</a:t>
            </a:r>
            <a:endParaRPr lang="ru-RU" sz="2000" dirty="0">
              <a:latin typeface="Helios-Cond-Light" panose="020B7200000000000000" pitchFamily="34" charset="0"/>
              <a:sym typeface="Helvetica Neue"/>
            </a:endParaRPr>
          </a:p>
          <a:p>
            <a:pPr defTabSz="41275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Helios-Cond-Light" panose="020B7200000000000000" pitchFamily="34" charset="0"/>
              </a:rPr>
              <a:t>12 940 МедиаИндекс</a:t>
            </a:r>
            <a:endParaRPr lang="ru-RU" sz="2000" dirty="0">
              <a:latin typeface="Helios-Cond-Light" panose="020B7200000000000000" pitchFamily="34" charset="0"/>
              <a:sym typeface="Helvetica Neue"/>
            </a:endParaRPr>
          </a:p>
        </p:txBody>
      </p:sp>
      <p:sp>
        <p:nvSpPr>
          <p:cNvPr id="13" name="Федеральные СМИ по цитируемости 2017"/>
          <p:cNvSpPr txBox="1"/>
          <p:nvPr/>
        </p:nvSpPr>
        <p:spPr>
          <a:xfrm>
            <a:off x="827065" y="388921"/>
            <a:ext cx="1835439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ts val="4400"/>
              </a:lnSpc>
              <a:defRPr sz="5000">
                <a:solidFill>
                  <a:srgbClr val="FFFFFF"/>
                </a:solidFill>
              </a:defRPr>
            </a:pPr>
            <a:r>
              <a:rPr lang="ru-RU" sz="4000" dirty="0" err="1" smtClean="0">
                <a:solidFill>
                  <a:srgbClr val="FFFFFF"/>
                </a:solidFill>
                <a:latin typeface="Helios-Cond-Light" panose="020B7200000000000000" pitchFamily="34" charset="0"/>
              </a:rPr>
              <a:t>Domestos</a:t>
            </a:r>
            <a:endParaRPr sz="4000" dirty="0">
              <a:solidFill>
                <a:srgbClr val="FFFFFF"/>
              </a:solidFill>
              <a:latin typeface="Helios-Cond-Light" panose="020B7200000000000000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7065" y="4933149"/>
            <a:ext cx="7834335" cy="707886"/>
          </a:xfrm>
          <a:prstGeom prst="rect">
            <a:avLst/>
          </a:prstGeom>
          <a:solidFill>
            <a:srgbClr val="FFD924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latin typeface="Helios-Cond-Light" panose="020B7200000000000000" pitchFamily="34" charset="0"/>
              </a:rPr>
              <a:t>Domestos</a:t>
            </a:r>
            <a:r>
              <a:rPr lang="en-US" sz="4000" dirty="0" smtClean="0">
                <a:latin typeface="Helios-Cond-Light" panose="020B7200000000000000" pitchFamily="34" charset="0"/>
              </a:rPr>
              <a:t> </a:t>
            </a:r>
            <a:r>
              <a:rPr lang="ru-RU" sz="4000" dirty="0" smtClean="0">
                <a:latin typeface="Helios-Cond-Light" panose="020B7200000000000000" pitchFamily="34" charset="0"/>
              </a:rPr>
              <a:t>отремонтирует худшие туалеты</a:t>
            </a:r>
            <a:endParaRPr lang="ru-RU" sz="4000" dirty="0">
              <a:latin typeface="Helios-Cond-Light" panose="020B7200000000000000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7065" y="5641035"/>
            <a:ext cx="4151335" cy="707886"/>
          </a:xfrm>
          <a:prstGeom prst="rect">
            <a:avLst/>
          </a:prstGeom>
          <a:solidFill>
            <a:srgbClr val="FFD924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latin typeface="Helios-Cond-Light" panose="020B7200000000000000" pitchFamily="34" charset="0"/>
              </a:rPr>
              <a:t>в российских школах</a:t>
            </a:r>
            <a:endParaRPr lang="ru-RU" sz="4000" dirty="0">
              <a:latin typeface="Helios-Cond-Light" panose="020B7200000000000000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106" y="-1665"/>
            <a:ext cx="1345894" cy="134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7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static.mk.ru/upload/entities/2021/12/03/07/articlesImages/image/16/01/e5/b4/8c2db1a9bc7bedd1df01bbb59416129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1" b="22634"/>
          <a:stretch/>
        </p:blipFill>
        <p:spPr bwMode="auto">
          <a:xfrm>
            <a:off x="7962084" y="1315125"/>
            <a:ext cx="4229916" cy="275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tatic.mk.ru/upload/entities/2021/12/03/07/articlesImages/image/95/2c/e5/0e/c921672afcfdc1a691b07d7e44330b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084" y="4039799"/>
            <a:ext cx="4229916" cy="281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static.mk.ru/upload/entities/2021/12/03/07/articlesImages/image/1b/6d/8b/54/f43911d46a2b542d2fa941b954c539e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145"/>
            <a:ext cx="8280400" cy="551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12192000" cy="1346892"/>
          </a:xfrm>
          <a:prstGeom prst="rect">
            <a:avLst/>
          </a:prstGeom>
          <a:gradFill flip="none" rotWithShape="1">
            <a:gsLst>
              <a:gs pos="0">
                <a:srgbClr val="03718C"/>
              </a:gs>
              <a:gs pos="100000">
                <a:srgbClr val="1C9CB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79124" y="5287092"/>
            <a:ext cx="2412876" cy="79731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90000" rIns="90000" bIns="90000" numCol="1" spcCol="38100" rtlCol="0" anchor="ctr">
            <a:spAutoFit/>
          </a:bodyPr>
          <a:lstStyle/>
          <a:p>
            <a:pPr defTabSz="41275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Helios-Cond-Light" panose="020B7200000000000000" pitchFamily="34" charset="0"/>
                <a:sym typeface="Helvetica Neue"/>
              </a:rPr>
              <a:t>146 сообщений</a:t>
            </a:r>
            <a:endParaRPr lang="ru-RU" sz="2000" dirty="0">
              <a:latin typeface="Helios-Cond-Light" panose="020B7200000000000000" pitchFamily="34" charset="0"/>
              <a:sym typeface="Helvetica Neue"/>
            </a:endParaRPr>
          </a:p>
          <a:p>
            <a:pPr defTabSz="41275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Helios-Cond-Light" panose="020B7200000000000000" pitchFamily="34" charset="0"/>
              </a:rPr>
              <a:t>2 871 МедиаИндекс</a:t>
            </a:r>
            <a:endParaRPr lang="ru-RU" sz="2000" dirty="0">
              <a:latin typeface="Helios-Cond-Light" panose="020B7200000000000000" pitchFamily="34" charset="0"/>
              <a:sym typeface="Helvetica Neue"/>
            </a:endParaRPr>
          </a:p>
        </p:txBody>
      </p:sp>
      <p:sp>
        <p:nvSpPr>
          <p:cNvPr id="13" name="Федеральные СМИ по цитируемости 2017"/>
          <p:cNvSpPr txBox="1"/>
          <p:nvPr/>
        </p:nvSpPr>
        <p:spPr>
          <a:xfrm>
            <a:off x="827065" y="388921"/>
            <a:ext cx="2991203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ts val="4400"/>
              </a:lnSpc>
              <a:defRPr sz="5000">
                <a:solidFill>
                  <a:srgbClr val="FFFFFF"/>
                </a:solidFill>
              </a:defRPr>
            </a:pPr>
            <a:r>
              <a:rPr lang="ru-RU" sz="4000" dirty="0" err="1" smtClean="0">
                <a:solidFill>
                  <a:srgbClr val="FFFFFF"/>
                </a:solidFill>
                <a:latin typeface="Helios-Cond-Light" panose="020B7200000000000000" pitchFamily="34" charset="0"/>
              </a:rPr>
              <a:t>Procter&amp;Gamble</a:t>
            </a:r>
            <a:endParaRPr sz="4000" dirty="0">
              <a:solidFill>
                <a:srgbClr val="FFFFFF"/>
              </a:solidFill>
              <a:latin typeface="Helios-Cond-Light" panose="020B7200000000000000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7065" y="4236788"/>
            <a:ext cx="9244035" cy="707886"/>
          </a:xfrm>
          <a:prstGeom prst="rect">
            <a:avLst/>
          </a:prstGeom>
          <a:solidFill>
            <a:srgbClr val="FFD924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000" dirty="0" err="1">
                <a:latin typeface="Helios-Cond-Light" panose="020B7200000000000000" pitchFamily="34" charset="0"/>
              </a:rPr>
              <a:t>Procter&amp;Gamble</a:t>
            </a:r>
            <a:r>
              <a:rPr lang="ru-RU" sz="4000" dirty="0">
                <a:latin typeface="Helios-Cond-Light" panose="020B7200000000000000" pitchFamily="34" charset="0"/>
              </a:rPr>
              <a:t> поддержит создание </a:t>
            </a:r>
            <a:r>
              <a:rPr lang="ru-RU" sz="4000" dirty="0" err="1" smtClean="0">
                <a:latin typeface="Helios-Cond-Light" panose="020B7200000000000000" pitchFamily="34" charset="0"/>
              </a:rPr>
              <a:t>экоцентра</a:t>
            </a:r>
            <a:endParaRPr lang="ru-RU" sz="4000" dirty="0">
              <a:latin typeface="Helios-Cond-Light" panose="020B7200000000000000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7065" y="4944674"/>
            <a:ext cx="6157935" cy="707886"/>
          </a:xfrm>
          <a:prstGeom prst="rect">
            <a:avLst/>
          </a:prstGeom>
          <a:solidFill>
            <a:srgbClr val="FFD924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latin typeface="Helios-Cond-Light" panose="020B7200000000000000" pitchFamily="34" charset="0"/>
              </a:rPr>
              <a:t>в одном из российских городов</a:t>
            </a:r>
            <a:endParaRPr lang="ru-RU" sz="4000" dirty="0">
              <a:latin typeface="Helios-Cond-Light" panose="020B7200000000000000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106" y="-1665"/>
            <a:ext cx="1345894" cy="134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7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5" r="23054"/>
          <a:stretch/>
        </p:blipFill>
        <p:spPr>
          <a:xfrm>
            <a:off x="0" y="0"/>
            <a:ext cx="537686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11824" y="-1468"/>
            <a:ext cx="7680176" cy="6858000"/>
          </a:xfrm>
          <a:prstGeom prst="rect">
            <a:avLst/>
          </a:prstGeom>
          <a:gradFill flip="none" rotWithShape="1">
            <a:gsLst>
              <a:gs pos="0">
                <a:srgbClr val="03718C"/>
              </a:gs>
              <a:gs pos="100000">
                <a:srgbClr val="1C9CB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1494269"/>
            <a:ext cx="1872208" cy="187464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015880" y="3454293"/>
            <a:ext cx="66993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6000" dirty="0" smtClean="0">
                <a:solidFill>
                  <a:schemeClr val="bg1"/>
                </a:solidFill>
                <a:latin typeface="Helios-Cond-Light" panose="020B7200000000000000" pitchFamily="34" charset="0"/>
              </a:rPr>
              <a:t>ПРОДУКТЫ ПИТАНИЯ</a:t>
            </a:r>
            <a:endParaRPr lang="ru-RU" sz="4000" dirty="0">
              <a:solidFill>
                <a:schemeClr val="bg1"/>
              </a:solidFill>
              <a:latin typeface="Helios-Cond-Ligh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67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koolinar.ru/all_image/attachments/1/1897/bc62d8fb-f504-47af-953a-51b16582c9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0" b="11121"/>
          <a:stretch/>
        </p:blipFill>
        <p:spPr bwMode="auto">
          <a:xfrm>
            <a:off x="0" y="637229"/>
            <a:ext cx="12192000" cy="623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12192000" cy="1346892"/>
          </a:xfrm>
          <a:prstGeom prst="rect">
            <a:avLst/>
          </a:prstGeom>
          <a:gradFill flip="none" rotWithShape="1">
            <a:gsLst>
              <a:gs pos="0">
                <a:srgbClr val="03718C"/>
              </a:gs>
              <a:gs pos="100000">
                <a:srgbClr val="1C9CB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79124" y="4455052"/>
            <a:ext cx="2412876" cy="79731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90000" rIns="90000" bIns="90000" numCol="1" spcCol="38100" rtlCol="0" anchor="ctr">
            <a:spAutoFit/>
          </a:bodyPr>
          <a:lstStyle/>
          <a:p>
            <a:pPr defTabSz="41275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Helios-Cond-Light" panose="020B7200000000000000" pitchFamily="34" charset="0"/>
                <a:sym typeface="Helvetica Neue"/>
              </a:rPr>
              <a:t>77 сообщений</a:t>
            </a:r>
            <a:endParaRPr lang="ru-RU" sz="2000" dirty="0">
              <a:latin typeface="Helios-Cond-Light" panose="020B7200000000000000" pitchFamily="34" charset="0"/>
              <a:sym typeface="Helvetica Neue"/>
            </a:endParaRPr>
          </a:p>
          <a:p>
            <a:pPr defTabSz="41275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Helios-Cond-Light" panose="020B7200000000000000" pitchFamily="34" charset="0"/>
              </a:rPr>
              <a:t>904 МедиаИндекс</a:t>
            </a:r>
            <a:endParaRPr lang="ru-RU" sz="2000" dirty="0">
              <a:latin typeface="Helios-Cond-Light" panose="020B7200000000000000" pitchFamily="34" charset="0"/>
              <a:sym typeface="Helvetica Neue"/>
            </a:endParaRPr>
          </a:p>
        </p:txBody>
      </p:sp>
      <p:sp>
        <p:nvSpPr>
          <p:cNvPr id="13" name="Федеральные СМИ по цитируемости 2017"/>
          <p:cNvSpPr txBox="1"/>
          <p:nvPr/>
        </p:nvSpPr>
        <p:spPr>
          <a:xfrm>
            <a:off x="827065" y="388921"/>
            <a:ext cx="1155766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ts val="4400"/>
              </a:lnSpc>
              <a:defRPr sz="5000">
                <a:solidFill>
                  <a:srgbClr val="FFFFFF"/>
                </a:solidFill>
              </a:defRPr>
            </a:pPr>
            <a:r>
              <a:rPr lang="en-US" sz="4000" dirty="0" smtClean="0">
                <a:solidFill>
                  <a:srgbClr val="FFFFFF"/>
                </a:solidFill>
                <a:latin typeface="Helios-Cond-Light" panose="020B7200000000000000" pitchFamily="34" charset="0"/>
              </a:rPr>
              <a:t>Nestle</a:t>
            </a:r>
            <a:endParaRPr sz="4000" dirty="0">
              <a:solidFill>
                <a:srgbClr val="FFFFFF"/>
              </a:solidFill>
              <a:latin typeface="Helios-Cond-Light" panose="020B7200000000000000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7065" y="4668631"/>
            <a:ext cx="5307035" cy="707886"/>
          </a:xfrm>
          <a:prstGeom prst="rect">
            <a:avLst/>
          </a:prstGeom>
          <a:solidFill>
            <a:srgbClr val="FFD924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000" dirty="0">
                <a:latin typeface="Helios-Cond-Light" panose="020B7200000000000000" pitchFamily="34" charset="0"/>
              </a:rPr>
              <a:t>Нестле обучит </a:t>
            </a:r>
            <a:r>
              <a:rPr lang="ru-RU" sz="4000" dirty="0" smtClean="0">
                <a:latin typeface="Helios-Cond-Light" panose="020B7200000000000000" pitchFamily="34" charset="0"/>
              </a:rPr>
              <a:t>школьников</a:t>
            </a:r>
            <a:endParaRPr lang="ru-RU" sz="4000" dirty="0">
              <a:latin typeface="Helios-Cond-Light" panose="020B7200000000000000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7065" y="5376517"/>
            <a:ext cx="9675835" cy="707886"/>
          </a:xfrm>
          <a:prstGeom prst="rect">
            <a:avLst/>
          </a:prstGeom>
          <a:solidFill>
            <a:srgbClr val="FFD924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000" dirty="0">
                <a:latin typeface="Helios-Cond-Light" panose="020B7200000000000000" pitchFamily="34" charset="0"/>
              </a:rPr>
              <a:t>здоровому питанию и ответственному </a:t>
            </a:r>
            <a:r>
              <a:rPr lang="ru-RU" sz="4000" dirty="0" smtClean="0">
                <a:latin typeface="Helios-Cond-Light" panose="020B7200000000000000" pitchFamily="34" charset="0"/>
              </a:rPr>
              <a:t>потреблению</a:t>
            </a:r>
            <a:endParaRPr lang="ru-RU" sz="4000" dirty="0">
              <a:latin typeface="Helios-Cond-Light" panose="020B7200000000000000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106" y="-1665"/>
            <a:ext cx="1345894" cy="134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static.rueconomics.ru/uploads/2021/08/29/orig-227-1630222365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0" y="529793"/>
            <a:ext cx="12192000" cy="633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12192000" cy="1346892"/>
          </a:xfrm>
          <a:prstGeom prst="rect">
            <a:avLst/>
          </a:prstGeom>
          <a:gradFill flip="none" rotWithShape="1">
            <a:gsLst>
              <a:gs pos="0">
                <a:srgbClr val="03718C"/>
              </a:gs>
              <a:gs pos="100000">
                <a:srgbClr val="1C9CB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Яндекс изучил…"/>
          <p:cNvSpPr txBox="1"/>
          <p:nvPr/>
        </p:nvSpPr>
        <p:spPr>
          <a:xfrm>
            <a:off x="827065" y="2656656"/>
            <a:ext cx="3756767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defRPr sz="7000"/>
            </a:pPr>
            <a:endParaRPr sz="2000" b="1" dirty="0">
              <a:solidFill>
                <a:schemeClr val="bg1"/>
              </a:solidFill>
              <a:latin typeface="HeliosLight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81746" y="5301208"/>
            <a:ext cx="2412876" cy="79731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90000" rIns="90000" bIns="90000" numCol="1" spcCol="38100" rtlCol="0" anchor="ctr">
            <a:spAutoFit/>
          </a:bodyPr>
          <a:lstStyle/>
          <a:p>
            <a:pPr defTabSz="41275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Helios-Cond-Light" panose="020B7200000000000000" pitchFamily="34" charset="0"/>
                <a:sym typeface="Helvetica Neue"/>
              </a:rPr>
              <a:t>107 сообщений</a:t>
            </a:r>
            <a:endParaRPr lang="ru-RU" sz="2000" dirty="0">
              <a:latin typeface="Helios-Cond-Light" panose="020B7200000000000000" pitchFamily="34" charset="0"/>
              <a:sym typeface="Helvetica Neue"/>
            </a:endParaRPr>
          </a:p>
          <a:p>
            <a:pPr defTabSz="41275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Helios-Cond-Light" panose="020B7200000000000000" pitchFamily="34" charset="0"/>
              </a:rPr>
              <a:t>1 625 МедиаИндекс</a:t>
            </a:r>
            <a:endParaRPr lang="ru-RU" sz="2000" dirty="0">
              <a:latin typeface="Helios-Cond-Light" panose="020B7200000000000000" pitchFamily="34" charset="0"/>
              <a:sym typeface="Helvetica Neue"/>
            </a:endParaRPr>
          </a:p>
        </p:txBody>
      </p:sp>
      <p:sp>
        <p:nvSpPr>
          <p:cNvPr id="13" name="Федеральные СМИ по цитируемости 2017"/>
          <p:cNvSpPr txBox="1"/>
          <p:nvPr/>
        </p:nvSpPr>
        <p:spPr>
          <a:xfrm>
            <a:off x="827065" y="388921"/>
            <a:ext cx="133690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ts val="4400"/>
              </a:lnSpc>
              <a:defRPr sz="5000">
                <a:solidFill>
                  <a:srgbClr val="FFFFFF"/>
                </a:solidFill>
              </a:defRPr>
            </a:pPr>
            <a:r>
              <a:rPr lang="ru-RU" sz="4000" dirty="0" smtClean="0">
                <a:solidFill>
                  <a:srgbClr val="FFFFFF"/>
                </a:solidFill>
                <a:latin typeface="Helios-Cond-Light" panose="020B7200000000000000" pitchFamily="34" charset="0"/>
              </a:rPr>
              <a:t>Аленка</a:t>
            </a:r>
            <a:endParaRPr sz="4000" dirty="0">
              <a:solidFill>
                <a:srgbClr val="FFFFFF"/>
              </a:solidFill>
              <a:latin typeface="Helios-Cond-Light" panose="020B7200000000000000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7065" y="4668631"/>
            <a:ext cx="7907360" cy="707886"/>
          </a:xfrm>
          <a:prstGeom prst="rect">
            <a:avLst/>
          </a:prstGeom>
          <a:solidFill>
            <a:srgbClr val="FFD924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latin typeface="Helios-Cond-Light" panose="020B7200000000000000" pitchFamily="34" charset="0"/>
              </a:rPr>
              <a:t>Журналист из Японии рассказал историю</a:t>
            </a:r>
            <a:endParaRPr lang="ru-RU" sz="4000" dirty="0">
              <a:latin typeface="Helios-Cond-Light" panose="020B7200000000000000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7065" y="5376517"/>
            <a:ext cx="3973535" cy="707886"/>
          </a:xfrm>
          <a:prstGeom prst="rect">
            <a:avLst/>
          </a:prstGeom>
          <a:solidFill>
            <a:srgbClr val="FFD924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latin typeface="Helios-Cond-Light" panose="020B7200000000000000" pitchFamily="34" charset="0"/>
              </a:rPr>
              <a:t>шоколада «Аленка»</a:t>
            </a:r>
            <a:endParaRPr lang="ru-RU" sz="4000" dirty="0">
              <a:latin typeface="Helios-Cond-Light" panose="020B7200000000000000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106" y="-1665"/>
            <a:ext cx="1345894" cy="13476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flipH="1">
            <a:off x="1351367" y="488933"/>
            <a:ext cx="36000" cy="36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37938" y="488933"/>
            <a:ext cx="36000" cy="36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3618123" y="5527657"/>
            <a:ext cx="45719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flipH="1">
            <a:off x="3704694" y="5527657"/>
            <a:ext cx="45719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53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2446</TotalTime>
  <Words>605</Words>
  <Application>Microsoft Office PowerPoint</Application>
  <PresentationFormat>Широкоэкранный</PresentationFormat>
  <Paragraphs>288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HeliosLight</vt:lpstr>
      <vt:lpstr>Calibri</vt:lpstr>
      <vt:lpstr>Helios-Cond-Light</vt:lpstr>
      <vt:lpstr>Helvetica Neue</vt:lpstr>
      <vt:lpstr>Arial</vt:lpstr>
      <vt:lpstr>Calibri Light</vt:lpstr>
      <vt:lpstr>Montserrat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Пользователь;VSavitsky@mlg.ru</dc:creator>
  <cp:lastModifiedBy>user</cp:lastModifiedBy>
  <cp:revision>35</cp:revision>
  <dcterms:created xsi:type="dcterms:W3CDTF">2022-01-19T12:34:03Z</dcterms:created>
  <dcterms:modified xsi:type="dcterms:W3CDTF">2022-02-22T08:00:31Z</dcterms:modified>
</cp:coreProperties>
</file>