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0058400" cy="7772400"/>
  <p:notesSz cx="10058400" cy="7772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Relationship Id="rId3" Type="http://schemas.openxmlformats.org/officeDocument/2006/relationships/image" Target="../media/image6.png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833104" y="6798564"/>
            <a:ext cx="515112" cy="3063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457200" y="457200"/>
            <a:ext cx="9143999" cy="68579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2618232" y="3619500"/>
            <a:ext cx="4821935" cy="33223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917435" y="5402579"/>
            <a:ext cx="2430779" cy="18227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457200" y="457200"/>
            <a:ext cx="9143999" cy="68579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833104" y="6798564"/>
            <a:ext cx="515112" cy="30632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5771" y="486155"/>
            <a:ext cx="8626856" cy="375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Relationship Id="rId3" Type="http://schemas.openxmlformats.org/officeDocument/2006/relationships/image" Target="../media/image9.png"/><Relationship Id="rId4" Type="http://schemas.openxmlformats.org/officeDocument/2006/relationships/image" Target="../media/image10.jpg"/><Relationship Id="rId5" Type="http://schemas.openxmlformats.org/officeDocument/2006/relationships/image" Target="../media/image11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jpg"/><Relationship Id="rId4" Type="http://schemas.openxmlformats.org/officeDocument/2006/relationships/image" Target="../media/image14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alina.vilnina@citi.com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49527" y="3202430"/>
            <a:ext cx="5565775" cy="16700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3200" spc="-5">
                <a:solidFill>
                  <a:srgbClr val="FFFFFF"/>
                </a:solidFill>
                <a:latin typeface="Arial"/>
                <a:cs typeface="Arial"/>
              </a:rPr>
              <a:t>Ежегодное </a:t>
            </a:r>
            <a:r>
              <a:rPr dirty="0" sz="3200" spc="-5">
                <a:solidFill>
                  <a:srgbClr val="FFFFFF"/>
                </a:solidFill>
                <a:latin typeface="Arial"/>
                <a:cs typeface="Arial"/>
              </a:rPr>
              <a:t>исследование</a:t>
            </a:r>
            <a:r>
              <a:rPr dirty="0" sz="3200" spc="-10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-5">
                <a:solidFill>
                  <a:srgbClr val="FFFFFF"/>
                </a:solidFill>
                <a:latin typeface="Arial"/>
                <a:cs typeface="Arial"/>
              </a:rPr>
              <a:t>Citi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по </a:t>
            </a:r>
            <a:r>
              <a:rPr dirty="0" sz="3200" spc="-5">
                <a:solidFill>
                  <a:srgbClr val="FFFFFF"/>
                </a:solidFill>
                <a:latin typeface="Arial"/>
                <a:cs typeface="Arial"/>
              </a:rPr>
              <a:t>кредитным</a:t>
            </a:r>
            <a:r>
              <a:rPr dirty="0" sz="3200" spc="-10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-5">
                <a:solidFill>
                  <a:srgbClr val="FFFFFF"/>
                </a:solidFill>
                <a:latin typeface="Arial"/>
                <a:cs typeface="Arial"/>
              </a:rPr>
              <a:t>картам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dirty="0" sz="3200" spc="-10">
                <a:solidFill>
                  <a:srgbClr val="94E8FF"/>
                </a:solidFill>
                <a:latin typeface="Arial"/>
                <a:cs typeface="Arial"/>
              </a:rPr>
              <a:t>2007 </a:t>
            </a:r>
            <a:r>
              <a:rPr dirty="0" sz="3200">
                <a:solidFill>
                  <a:srgbClr val="94E8FF"/>
                </a:solidFill>
                <a:latin typeface="Arial"/>
                <a:cs typeface="Arial"/>
              </a:rPr>
              <a:t>–</a:t>
            </a:r>
            <a:r>
              <a:rPr dirty="0" sz="3200" spc="-80">
                <a:solidFill>
                  <a:srgbClr val="94E8FF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94E8FF"/>
                </a:solidFill>
                <a:latin typeface="Arial"/>
                <a:cs typeface="Arial"/>
              </a:rPr>
              <a:t>2015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903719" y="5385816"/>
            <a:ext cx="2461260" cy="16977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060107" y="5579869"/>
            <a:ext cx="3444875" cy="6515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FFFFFF"/>
                </a:solidFill>
                <a:latin typeface="Arial"/>
                <a:cs typeface="Arial"/>
              </a:rPr>
              <a:t>Алина</a:t>
            </a:r>
            <a:r>
              <a:rPr dirty="0" sz="1400" spc="-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Arial"/>
                <a:cs typeface="Arial"/>
              </a:rPr>
              <a:t>Вильнина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FFFF"/>
                </a:solidFill>
                <a:latin typeface="Arial"/>
                <a:cs typeface="Arial"/>
              </a:rPr>
              <a:t>Менеджер </a:t>
            </a:r>
            <a:r>
              <a:rPr dirty="0" sz="1400" spc="-5">
                <a:solidFill>
                  <a:srgbClr val="FFFFFF"/>
                </a:solidFill>
                <a:latin typeface="Arial"/>
                <a:cs typeface="Arial"/>
              </a:rPr>
              <a:t>по </a:t>
            </a:r>
            <a:r>
              <a:rPr dirty="0" sz="1400" spc="-5">
                <a:solidFill>
                  <a:srgbClr val="FFFFFF"/>
                </a:solidFill>
                <a:latin typeface="Arial"/>
                <a:cs typeface="Arial"/>
              </a:rPr>
              <a:t>связям </a:t>
            </a:r>
            <a:r>
              <a:rPr dirty="0" sz="140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dirty="0" sz="14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Arial"/>
                <a:cs typeface="Arial"/>
              </a:rPr>
              <a:t>общественностью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FFFFFF"/>
                </a:solidFill>
                <a:latin typeface="Arial"/>
                <a:cs typeface="Arial"/>
              </a:rPr>
              <a:t>Citi</a:t>
            </a:r>
            <a:r>
              <a:rPr dirty="0" sz="1400" spc="-10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FFFFFF"/>
                </a:solidFill>
                <a:latin typeface="Arial"/>
                <a:cs typeface="Arial"/>
              </a:rPr>
              <a:t>Россия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7023" y="609091"/>
            <a:ext cx="6336030" cy="345440"/>
          </a:xfrm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200" spc="-5">
                <a:solidFill>
                  <a:srgbClr val="002C71"/>
                </a:solidFill>
              </a:rPr>
              <a:t>Creativity is </a:t>
            </a:r>
            <a:r>
              <a:rPr dirty="0" sz="2200">
                <a:solidFill>
                  <a:srgbClr val="002C71"/>
                </a:solidFill>
              </a:rPr>
              <a:t>Just </a:t>
            </a:r>
            <a:r>
              <a:rPr dirty="0" sz="2200" spc="-5">
                <a:solidFill>
                  <a:srgbClr val="002C71"/>
                </a:solidFill>
              </a:rPr>
              <a:t>Connecting Things </a:t>
            </a:r>
            <a:r>
              <a:rPr dirty="0" sz="2200">
                <a:solidFill>
                  <a:srgbClr val="002C71"/>
                </a:solidFill>
              </a:rPr>
              <a:t>(c) </a:t>
            </a:r>
            <a:r>
              <a:rPr dirty="0" sz="2200" spc="-5">
                <a:solidFill>
                  <a:srgbClr val="002C71"/>
                </a:solidFill>
              </a:rPr>
              <a:t>Steve</a:t>
            </a:r>
            <a:r>
              <a:rPr dirty="0" sz="2200" spc="40">
                <a:solidFill>
                  <a:srgbClr val="002C71"/>
                </a:solidFill>
              </a:rPr>
              <a:t> </a:t>
            </a:r>
            <a:r>
              <a:rPr dirty="0" sz="2200" spc="-5">
                <a:solidFill>
                  <a:srgbClr val="002C71"/>
                </a:solidFill>
              </a:rPr>
              <a:t>Jobs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697483" y="6955025"/>
            <a:ext cx="95885" cy="1638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5">
                <a:solidFill>
                  <a:srgbClr val="00BDF2"/>
                </a:solidFill>
                <a:latin typeface="Arial"/>
                <a:cs typeface="Arial"/>
              </a:rPr>
              <a:t>2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760976" y="967739"/>
            <a:ext cx="3204972" cy="25222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680972" y="2156460"/>
            <a:ext cx="1972310" cy="650875"/>
          </a:xfrm>
          <a:prstGeom prst="rect">
            <a:avLst/>
          </a:prstGeom>
          <a:solidFill>
            <a:srgbClr val="002D71"/>
          </a:solidFill>
        </p:spPr>
        <p:txBody>
          <a:bodyPr wrap="square" lIns="0" tIns="0" rIns="0" bIns="0" rtlCol="0" vert="horz">
            <a:spAutoFit/>
          </a:bodyPr>
          <a:lstStyle/>
          <a:p>
            <a:pPr marL="363855">
              <a:lnSpc>
                <a:spcPts val="5080"/>
              </a:lnSpc>
            </a:pPr>
            <a:r>
              <a:rPr dirty="0" sz="4400" spc="-5">
                <a:solidFill>
                  <a:srgbClr val="FFFFFF"/>
                </a:solidFill>
                <a:latin typeface="Arial"/>
                <a:cs typeface="Arial"/>
              </a:rPr>
              <a:t>2007</a:t>
            </a:r>
            <a:endParaRPr sz="4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80972" y="4462271"/>
            <a:ext cx="1972310" cy="803275"/>
          </a:xfrm>
          <a:prstGeom prst="rect">
            <a:avLst/>
          </a:prstGeom>
          <a:solidFill>
            <a:srgbClr val="0065B2"/>
          </a:solidFill>
        </p:spPr>
        <p:txBody>
          <a:bodyPr wrap="square" lIns="0" tIns="50800" rIns="0" bIns="0" rtlCol="0" vert="horz">
            <a:spAutoFit/>
          </a:bodyPr>
          <a:lstStyle/>
          <a:p>
            <a:pPr marL="363855">
              <a:lnSpc>
                <a:spcPct val="100000"/>
              </a:lnSpc>
              <a:spcBef>
                <a:spcPts val="400"/>
              </a:spcBef>
            </a:pPr>
            <a:r>
              <a:rPr dirty="0" sz="4400" spc="-5">
                <a:solidFill>
                  <a:srgbClr val="FFFFFF"/>
                </a:solidFill>
                <a:latin typeface="Arial"/>
                <a:cs typeface="Arial"/>
              </a:rPr>
              <a:t>2010</a:t>
            </a:r>
            <a:endParaRPr sz="4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326635" y="3776472"/>
            <a:ext cx="2464307" cy="167792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790943" y="5664708"/>
            <a:ext cx="1588008" cy="110032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7955280" y="4454652"/>
            <a:ext cx="978407" cy="119481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91183" y="1812035"/>
            <a:ext cx="4142232" cy="31363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49527" y="763523"/>
            <a:ext cx="3176270" cy="375920"/>
          </a:xfrm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>
                <a:solidFill>
                  <a:srgbClr val="002C71"/>
                </a:solidFill>
              </a:rPr>
              <a:t>Bad News, Good</a:t>
            </a:r>
            <a:r>
              <a:rPr dirty="0" spc="-40">
                <a:solidFill>
                  <a:srgbClr val="002C71"/>
                </a:solidFill>
              </a:rPr>
              <a:t> </a:t>
            </a:r>
            <a:r>
              <a:rPr dirty="0" spc="-5">
                <a:solidFill>
                  <a:srgbClr val="002C71"/>
                </a:solidFill>
              </a:rPr>
              <a:t>News</a:t>
            </a:r>
          </a:p>
        </p:txBody>
      </p:sp>
      <p:sp>
        <p:nvSpPr>
          <p:cNvPr id="4" name="object 4"/>
          <p:cNvSpPr/>
          <p:nvPr/>
        </p:nvSpPr>
        <p:spPr>
          <a:xfrm>
            <a:off x="5158740" y="1519427"/>
            <a:ext cx="4088891" cy="32506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91539" y="4948435"/>
            <a:ext cx="3733800" cy="1876425"/>
          </a:xfrm>
          <a:custGeom>
            <a:avLst/>
            <a:gdLst/>
            <a:ahLst/>
            <a:cxnLst/>
            <a:rect l="l" t="t" r="r" b="b"/>
            <a:pathLst>
              <a:path w="3733800" h="1876425">
                <a:moveTo>
                  <a:pt x="15239" y="1062392"/>
                </a:moveTo>
                <a:lnTo>
                  <a:pt x="15239" y="814819"/>
                </a:lnTo>
                <a:lnTo>
                  <a:pt x="0" y="818507"/>
                </a:lnTo>
                <a:lnTo>
                  <a:pt x="0" y="1058713"/>
                </a:lnTo>
                <a:lnTo>
                  <a:pt x="15239" y="1062392"/>
                </a:lnTo>
                <a:close/>
              </a:path>
              <a:path w="3733800" h="1876425">
                <a:moveTo>
                  <a:pt x="30479" y="1109800"/>
                </a:moveTo>
                <a:lnTo>
                  <a:pt x="30479" y="767293"/>
                </a:lnTo>
                <a:lnTo>
                  <a:pt x="15239" y="770920"/>
                </a:lnTo>
                <a:lnTo>
                  <a:pt x="15239" y="1106181"/>
                </a:lnTo>
                <a:lnTo>
                  <a:pt x="30479" y="1109800"/>
                </a:lnTo>
                <a:close/>
              </a:path>
              <a:path w="3733800" h="1876425">
                <a:moveTo>
                  <a:pt x="45719" y="1149273"/>
                </a:moveTo>
                <a:lnTo>
                  <a:pt x="45719" y="727725"/>
                </a:lnTo>
                <a:lnTo>
                  <a:pt x="30479" y="731297"/>
                </a:lnTo>
                <a:lnTo>
                  <a:pt x="30479" y="1145710"/>
                </a:lnTo>
                <a:lnTo>
                  <a:pt x="45719" y="1149273"/>
                </a:lnTo>
                <a:close/>
              </a:path>
              <a:path w="3733800" h="1876425">
                <a:moveTo>
                  <a:pt x="60959" y="1177589"/>
                </a:moveTo>
                <a:lnTo>
                  <a:pt x="60959" y="699344"/>
                </a:lnTo>
                <a:lnTo>
                  <a:pt x="45719" y="702873"/>
                </a:lnTo>
                <a:lnTo>
                  <a:pt x="45719" y="1174068"/>
                </a:lnTo>
                <a:lnTo>
                  <a:pt x="60959" y="1177589"/>
                </a:lnTo>
                <a:close/>
              </a:path>
              <a:path w="3733800" h="1876425">
                <a:moveTo>
                  <a:pt x="76199" y="1205559"/>
                </a:moveTo>
                <a:lnTo>
                  <a:pt x="76199" y="671312"/>
                </a:lnTo>
                <a:lnTo>
                  <a:pt x="60959" y="674797"/>
                </a:lnTo>
                <a:lnTo>
                  <a:pt x="60959" y="1202082"/>
                </a:lnTo>
                <a:lnTo>
                  <a:pt x="76199" y="1205559"/>
                </a:lnTo>
                <a:close/>
              </a:path>
              <a:path w="3733800" h="1876425">
                <a:moveTo>
                  <a:pt x="91439" y="1229738"/>
                </a:moveTo>
                <a:lnTo>
                  <a:pt x="91439" y="647082"/>
                </a:lnTo>
                <a:lnTo>
                  <a:pt x="76199" y="650526"/>
                </a:lnTo>
                <a:lnTo>
                  <a:pt x="76199" y="1226301"/>
                </a:lnTo>
                <a:lnTo>
                  <a:pt x="91439" y="1229738"/>
                </a:lnTo>
                <a:close/>
              </a:path>
              <a:path w="3733800" h="1876425">
                <a:moveTo>
                  <a:pt x="106679" y="1253630"/>
                </a:moveTo>
                <a:lnTo>
                  <a:pt x="106679" y="623140"/>
                </a:lnTo>
                <a:lnTo>
                  <a:pt x="91439" y="626542"/>
                </a:lnTo>
                <a:lnTo>
                  <a:pt x="91439" y="1250235"/>
                </a:lnTo>
                <a:lnTo>
                  <a:pt x="106679" y="1253630"/>
                </a:lnTo>
                <a:close/>
              </a:path>
              <a:path w="3733800" h="1876425">
                <a:moveTo>
                  <a:pt x="121919" y="1273875"/>
                </a:moveTo>
                <a:lnTo>
                  <a:pt x="121919" y="602854"/>
                </a:lnTo>
                <a:lnTo>
                  <a:pt x="106679" y="606220"/>
                </a:lnTo>
                <a:lnTo>
                  <a:pt x="106679" y="1270516"/>
                </a:lnTo>
                <a:lnTo>
                  <a:pt x="121919" y="1273875"/>
                </a:lnTo>
                <a:close/>
              </a:path>
              <a:path w="3733800" h="1876425">
                <a:moveTo>
                  <a:pt x="137159" y="1293896"/>
                </a:moveTo>
                <a:lnTo>
                  <a:pt x="137159" y="582793"/>
                </a:lnTo>
                <a:lnTo>
                  <a:pt x="121919" y="586121"/>
                </a:lnTo>
                <a:lnTo>
                  <a:pt x="121919" y="1290575"/>
                </a:lnTo>
                <a:lnTo>
                  <a:pt x="137159" y="1293896"/>
                </a:lnTo>
                <a:close/>
              </a:path>
              <a:path w="3733800" h="1876425">
                <a:moveTo>
                  <a:pt x="152399" y="1310406"/>
                </a:moveTo>
                <a:lnTo>
                  <a:pt x="152399" y="566252"/>
                </a:lnTo>
                <a:lnTo>
                  <a:pt x="137159" y="569547"/>
                </a:lnTo>
                <a:lnTo>
                  <a:pt x="137159" y="1307117"/>
                </a:lnTo>
                <a:lnTo>
                  <a:pt x="152399" y="1310406"/>
                </a:lnTo>
                <a:close/>
              </a:path>
              <a:path w="3733800" h="1876425">
                <a:moveTo>
                  <a:pt x="167639" y="1330002"/>
                </a:moveTo>
                <a:lnTo>
                  <a:pt x="167639" y="546619"/>
                </a:lnTo>
                <a:lnTo>
                  <a:pt x="152399" y="549875"/>
                </a:lnTo>
                <a:lnTo>
                  <a:pt x="152399" y="1326753"/>
                </a:lnTo>
                <a:lnTo>
                  <a:pt x="167639" y="1330002"/>
                </a:lnTo>
                <a:close/>
              </a:path>
              <a:path w="3733800" h="1876425">
                <a:moveTo>
                  <a:pt x="182879" y="1346149"/>
                </a:moveTo>
                <a:lnTo>
                  <a:pt x="182879" y="530443"/>
                </a:lnTo>
                <a:lnTo>
                  <a:pt x="167639" y="533665"/>
                </a:lnTo>
                <a:lnTo>
                  <a:pt x="167639" y="1342933"/>
                </a:lnTo>
                <a:lnTo>
                  <a:pt x="182879" y="1346149"/>
                </a:lnTo>
                <a:close/>
              </a:path>
              <a:path w="3733800" h="1876425">
                <a:moveTo>
                  <a:pt x="198119" y="1362126"/>
                </a:moveTo>
                <a:lnTo>
                  <a:pt x="198119" y="514438"/>
                </a:lnTo>
                <a:lnTo>
                  <a:pt x="182879" y="517625"/>
                </a:lnTo>
                <a:lnTo>
                  <a:pt x="182879" y="1358944"/>
                </a:lnTo>
                <a:lnTo>
                  <a:pt x="198119" y="1362126"/>
                </a:lnTo>
                <a:close/>
              </a:path>
              <a:path w="3733800" h="1876425">
                <a:moveTo>
                  <a:pt x="213359" y="1374782"/>
                </a:moveTo>
                <a:lnTo>
                  <a:pt x="213359" y="501760"/>
                </a:lnTo>
                <a:lnTo>
                  <a:pt x="198119" y="504919"/>
                </a:lnTo>
                <a:lnTo>
                  <a:pt x="198119" y="1371628"/>
                </a:lnTo>
                <a:lnTo>
                  <a:pt x="213359" y="1374782"/>
                </a:lnTo>
                <a:close/>
              </a:path>
              <a:path w="3733800" h="1876425">
                <a:moveTo>
                  <a:pt x="228599" y="1390442"/>
                </a:moveTo>
                <a:lnTo>
                  <a:pt x="228599" y="486073"/>
                </a:lnTo>
                <a:lnTo>
                  <a:pt x="213359" y="489196"/>
                </a:lnTo>
                <a:lnTo>
                  <a:pt x="213359" y="1387324"/>
                </a:lnTo>
                <a:lnTo>
                  <a:pt x="228599" y="1390442"/>
                </a:lnTo>
                <a:close/>
              </a:path>
              <a:path w="3733800" h="1876425">
                <a:moveTo>
                  <a:pt x="243839" y="1402841"/>
                </a:moveTo>
                <a:lnTo>
                  <a:pt x="243839" y="473654"/>
                </a:lnTo>
                <a:lnTo>
                  <a:pt x="228599" y="476748"/>
                </a:lnTo>
                <a:lnTo>
                  <a:pt x="228599" y="1399752"/>
                </a:lnTo>
                <a:lnTo>
                  <a:pt x="243839" y="1402841"/>
                </a:lnTo>
                <a:close/>
              </a:path>
              <a:path w="3733800" h="1876425">
                <a:moveTo>
                  <a:pt x="259079" y="1418174"/>
                </a:moveTo>
                <a:lnTo>
                  <a:pt x="259079" y="458296"/>
                </a:lnTo>
                <a:lnTo>
                  <a:pt x="243839" y="461353"/>
                </a:lnTo>
                <a:lnTo>
                  <a:pt x="243839" y="1415122"/>
                </a:lnTo>
                <a:lnTo>
                  <a:pt x="259079" y="1418174"/>
                </a:lnTo>
                <a:close/>
              </a:path>
              <a:path w="3733800" h="1876425">
                <a:moveTo>
                  <a:pt x="274319" y="1430306"/>
                </a:moveTo>
                <a:lnTo>
                  <a:pt x="274319" y="446144"/>
                </a:lnTo>
                <a:lnTo>
                  <a:pt x="259079" y="449171"/>
                </a:lnTo>
                <a:lnTo>
                  <a:pt x="259079" y="1427284"/>
                </a:lnTo>
                <a:lnTo>
                  <a:pt x="274319" y="1430306"/>
                </a:lnTo>
                <a:close/>
              </a:path>
              <a:path w="3733800" h="1876425">
                <a:moveTo>
                  <a:pt x="289559" y="1442317"/>
                </a:moveTo>
                <a:lnTo>
                  <a:pt x="289559" y="434115"/>
                </a:lnTo>
                <a:lnTo>
                  <a:pt x="274319" y="437111"/>
                </a:lnTo>
                <a:lnTo>
                  <a:pt x="274319" y="1439325"/>
                </a:lnTo>
                <a:lnTo>
                  <a:pt x="289559" y="1442317"/>
                </a:lnTo>
                <a:close/>
              </a:path>
              <a:path w="3733800" h="1876425">
                <a:moveTo>
                  <a:pt x="304799" y="1454204"/>
                </a:moveTo>
                <a:lnTo>
                  <a:pt x="304799" y="422209"/>
                </a:lnTo>
                <a:lnTo>
                  <a:pt x="289559" y="425174"/>
                </a:lnTo>
                <a:lnTo>
                  <a:pt x="289559" y="1451244"/>
                </a:lnTo>
                <a:lnTo>
                  <a:pt x="304799" y="1454204"/>
                </a:lnTo>
                <a:close/>
              </a:path>
              <a:path w="3733800" h="1876425">
                <a:moveTo>
                  <a:pt x="320039" y="1465967"/>
                </a:moveTo>
                <a:lnTo>
                  <a:pt x="320039" y="410429"/>
                </a:lnTo>
                <a:lnTo>
                  <a:pt x="304799" y="413362"/>
                </a:lnTo>
                <a:lnTo>
                  <a:pt x="304799" y="1463038"/>
                </a:lnTo>
                <a:lnTo>
                  <a:pt x="320039" y="1465967"/>
                </a:lnTo>
                <a:close/>
              </a:path>
              <a:path w="3733800" h="1876425">
                <a:moveTo>
                  <a:pt x="335279" y="1477603"/>
                </a:moveTo>
                <a:lnTo>
                  <a:pt x="335279" y="398776"/>
                </a:lnTo>
                <a:lnTo>
                  <a:pt x="320039" y="401677"/>
                </a:lnTo>
                <a:lnTo>
                  <a:pt x="320039" y="1474706"/>
                </a:lnTo>
                <a:lnTo>
                  <a:pt x="335279" y="1477603"/>
                </a:lnTo>
                <a:close/>
              </a:path>
              <a:path w="3733800" h="1876425">
                <a:moveTo>
                  <a:pt x="350519" y="1486245"/>
                </a:moveTo>
                <a:lnTo>
                  <a:pt x="350519" y="390121"/>
                </a:lnTo>
                <a:lnTo>
                  <a:pt x="335279" y="392998"/>
                </a:lnTo>
                <a:lnTo>
                  <a:pt x="335279" y="1483372"/>
                </a:lnTo>
                <a:lnTo>
                  <a:pt x="350519" y="1486245"/>
                </a:lnTo>
                <a:close/>
              </a:path>
              <a:path w="3733800" h="1876425">
                <a:moveTo>
                  <a:pt x="365759" y="1497655"/>
                </a:moveTo>
                <a:lnTo>
                  <a:pt x="365759" y="378695"/>
                </a:lnTo>
                <a:lnTo>
                  <a:pt x="350519" y="381539"/>
                </a:lnTo>
                <a:lnTo>
                  <a:pt x="350519" y="1494815"/>
                </a:lnTo>
                <a:lnTo>
                  <a:pt x="365759" y="1497655"/>
                </a:lnTo>
                <a:close/>
              </a:path>
              <a:path w="3733800" h="1876425">
                <a:moveTo>
                  <a:pt x="380999" y="1508932"/>
                </a:moveTo>
                <a:lnTo>
                  <a:pt x="380999" y="367402"/>
                </a:lnTo>
                <a:lnTo>
                  <a:pt x="365759" y="370213"/>
                </a:lnTo>
                <a:lnTo>
                  <a:pt x="365759" y="1506125"/>
                </a:lnTo>
                <a:lnTo>
                  <a:pt x="380999" y="1508932"/>
                </a:lnTo>
                <a:close/>
              </a:path>
              <a:path w="3733800" h="1876425">
                <a:moveTo>
                  <a:pt x="396239" y="1517303"/>
                </a:moveTo>
                <a:lnTo>
                  <a:pt x="396239" y="359020"/>
                </a:lnTo>
                <a:lnTo>
                  <a:pt x="380999" y="361805"/>
                </a:lnTo>
                <a:lnTo>
                  <a:pt x="380999" y="1514521"/>
                </a:lnTo>
                <a:lnTo>
                  <a:pt x="396239" y="1517303"/>
                </a:lnTo>
                <a:close/>
              </a:path>
              <a:path w="3733800" h="1876425">
                <a:moveTo>
                  <a:pt x="411479" y="1528346"/>
                </a:moveTo>
                <a:lnTo>
                  <a:pt x="411479" y="347962"/>
                </a:lnTo>
                <a:lnTo>
                  <a:pt x="396239" y="350714"/>
                </a:lnTo>
                <a:lnTo>
                  <a:pt x="396239" y="1525598"/>
                </a:lnTo>
                <a:lnTo>
                  <a:pt x="411479" y="1528346"/>
                </a:lnTo>
                <a:close/>
              </a:path>
              <a:path w="3733800" h="1876425">
                <a:moveTo>
                  <a:pt x="426719" y="1536539"/>
                </a:moveTo>
                <a:lnTo>
                  <a:pt x="426719" y="339759"/>
                </a:lnTo>
                <a:lnTo>
                  <a:pt x="411479" y="342484"/>
                </a:lnTo>
                <a:lnTo>
                  <a:pt x="411479" y="1533816"/>
                </a:lnTo>
                <a:lnTo>
                  <a:pt x="426719" y="1536539"/>
                </a:lnTo>
                <a:close/>
              </a:path>
              <a:path w="3733800" h="1876425">
                <a:moveTo>
                  <a:pt x="441959" y="1544653"/>
                </a:moveTo>
                <a:lnTo>
                  <a:pt x="441959" y="331633"/>
                </a:lnTo>
                <a:lnTo>
                  <a:pt x="426719" y="334333"/>
                </a:lnTo>
                <a:lnTo>
                  <a:pt x="426719" y="1541957"/>
                </a:lnTo>
                <a:lnTo>
                  <a:pt x="441959" y="1544653"/>
                </a:lnTo>
                <a:close/>
              </a:path>
              <a:path w="3733800" h="1876425">
                <a:moveTo>
                  <a:pt x="457199" y="1555351"/>
                </a:moveTo>
                <a:lnTo>
                  <a:pt x="457199" y="320922"/>
                </a:lnTo>
                <a:lnTo>
                  <a:pt x="441959" y="323587"/>
                </a:lnTo>
                <a:lnTo>
                  <a:pt x="441959" y="1552690"/>
                </a:lnTo>
                <a:lnTo>
                  <a:pt x="457199" y="1555351"/>
                </a:lnTo>
                <a:close/>
              </a:path>
              <a:path w="3733800" h="1876425">
                <a:moveTo>
                  <a:pt x="472439" y="1563282"/>
                </a:moveTo>
                <a:lnTo>
                  <a:pt x="472439" y="312982"/>
                </a:lnTo>
                <a:lnTo>
                  <a:pt x="457199" y="315620"/>
                </a:lnTo>
                <a:lnTo>
                  <a:pt x="457199" y="1560647"/>
                </a:lnTo>
                <a:lnTo>
                  <a:pt x="472439" y="1563282"/>
                </a:lnTo>
                <a:close/>
              </a:path>
              <a:path w="3733800" h="1876425">
                <a:moveTo>
                  <a:pt x="487679" y="1571132"/>
                </a:moveTo>
                <a:lnTo>
                  <a:pt x="487679" y="305122"/>
                </a:lnTo>
                <a:lnTo>
                  <a:pt x="472439" y="307733"/>
                </a:lnTo>
                <a:lnTo>
                  <a:pt x="472439" y="1568524"/>
                </a:lnTo>
                <a:lnTo>
                  <a:pt x="487679" y="1571132"/>
                </a:lnTo>
                <a:close/>
              </a:path>
              <a:path w="3733800" h="1876425">
                <a:moveTo>
                  <a:pt x="502919" y="1578901"/>
                </a:moveTo>
                <a:lnTo>
                  <a:pt x="502919" y="297343"/>
                </a:lnTo>
                <a:lnTo>
                  <a:pt x="487679" y="299927"/>
                </a:lnTo>
                <a:lnTo>
                  <a:pt x="487679" y="1576321"/>
                </a:lnTo>
                <a:lnTo>
                  <a:pt x="502919" y="1578901"/>
                </a:lnTo>
                <a:close/>
              </a:path>
              <a:path w="3733800" h="1876425">
                <a:moveTo>
                  <a:pt x="518159" y="1589133"/>
                </a:moveTo>
                <a:lnTo>
                  <a:pt x="518159" y="287099"/>
                </a:lnTo>
                <a:lnTo>
                  <a:pt x="502919" y="289647"/>
                </a:lnTo>
                <a:lnTo>
                  <a:pt x="502919" y="1586589"/>
                </a:lnTo>
                <a:lnTo>
                  <a:pt x="518159" y="1589133"/>
                </a:lnTo>
                <a:close/>
              </a:path>
              <a:path w="3733800" h="1876425">
                <a:moveTo>
                  <a:pt x="533399" y="1596711"/>
                </a:moveTo>
                <a:lnTo>
                  <a:pt x="533399" y="279513"/>
                </a:lnTo>
                <a:lnTo>
                  <a:pt x="518159" y="282033"/>
                </a:lnTo>
                <a:lnTo>
                  <a:pt x="518159" y="1594194"/>
                </a:lnTo>
                <a:lnTo>
                  <a:pt x="533399" y="1596711"/>
                </a:lnTo>
                <a:close/>
              </a:path>
              <a:path w="3733800" h="1876425">
                <a:moveTo>
                  <a:pt x="548639" y="1604205"/>
                </a:moveTo>
                <a:lnTo>
                  <a:pt x="548639" y="272011"/>
                </a:lnTo>
                <a:lnTo>
                  <a:pt x="533399" y="274502"/>
                </a:lnTo>
                <a:lnTo>
                  <a:pt x="533399" y="1601716"/>
                </a:lnTo>
                <a:lnTo>
                  <a:pt x="548639" y="1604205"/>
                </a:lnTo>
                <a:close/>
              </a:path>
              <a:path w="3733800" h="1876425">
                <a:moveTo>
                  <a:pt x="563879" y="1611614"/>
                </a:moveTo>
                <a:lnTo>
                  <a:pt x="563879" y="264593"/>
                </a:lnTo>
                <a:lnTo>
                  <a:pt x="548639" y="267056"/>
                </a:lnTo>
                <a:lnTo>
                  <a:pt x="548639" y="1609154"/>
                </a:lnTo>
                <a:lnTo>
                  <a:pt x="563879" y="1611614"/>
                </a:lnTo>
                <a:close/>
              </a:path>
              <a:path w="3733800" h="1876425">
                <a:moveTo>
                  <a:pt x="579119" y="1618939"/>
                </a:moveTo>
                <a:lnTo>
                  <a:pt x="579119" y="257261"/>
                </a:lnTo>
                <a:lnTo>
                  <a:pt x="563879" y="259695"/>
                </a:lnTo>
                <a:lnTo>
                  <a:pt x="563879" y="1616507"/>
                </a:lnTo>
                <a:lnTo>
                  <a:pt x="579119" y="1618939"/>
                </a:lnTo>
                <a:close/>
              </a:path>
              <a:path w="3733800" h="1876425">
                <a:moveTo>
                  <a:pt x="594359" y="1626177"/>
                </a:moveTo>
                <a:lnTo>
                  <a:pt x="594359" y="250014"/>
                </a:lnTo>
                <a:lnTo>
                  <a:pt x="579119" y="252420"/>
                </a:lnTo>
                <a:lnTo>
                  <a:pt x="579119" y="1623774"/>
                </a:lnTo>
                <a:lnTo>
                  <a:pt x="594359" y="1626177"/>
                </a:lnTo>
                <a:close/>
              </a:path>
              <a:path w="3733800" h="1876425">
                <a:moveTo>
                  <a:pt x="609599" y="1633329"/>
                </a:moveTo>
                <a:lnTo>
                  <a:pt x="609599" y="242855"/>
                </a:lnTo>
                <a:lnTo>
                  <a:pt x="594359" y="245232"/>
                </a:lnTo>
                <a:lnTo>
                  <a:pt x="594359" y="1630955"/>
                </a:lnTo>
                <a:lnTo>
                  <a:pt x="609599" y="1633329"/>
                </a:lnTo>
                <a:close/>
              </a:path>
              <a:path w="3733800" h="1876425">
                <a:moveTo>
                  <a:pt x="624839" y="1640394"/>
                </a:moveTo>
                <a:lnTo>
                  <a:pt x="624839" y="235783"/>
                </a:lnTo>
                <a:lnTo>
                  <a:pt x="609599" y="238130"/>
                </a:lnTo>
                <a:lnTo>
                  <a:pt x="609599" y="1638049"/>
                </a:lnTo>
                <a:lnTo>
                  <a:pt x="624839" y="1640394"/>
                </a:lnTo>
                <a:close/>
              </a:path>
              <a:path w="3733800" h="1876425">
                <a:moveTo>
                  <a:pt x="640079" y="1647371"/>
                </a:moveTo>
                <a:lnTo>
                  <a:pt x="640079" y="228799"/>
                </a:lnTo>
                <a:lnTo>
                  <a:pt x="624839" y="231117"/>
                </a:lnTo>
                <a:lnTo>
                  <a:pt x="624839" y="1645055"/>
                </a:lnTo>
                <a:lnTo>
                  <a:pt x="640079" y="1647371"/>
                </a:lnTo>
                <a:close/>
              </a:path>
              <a:path w="3733800" h="1876425">
                <a:moveTo>
                  <a:pt x="655319" y="1651973"/>
                </a:moveTo>
                <a:lnTo>
                  <a:pt x="655319" y="224193"/>
                </a:lnTo>
                <a:lnTo>
                  <a:pt x="640079" y="226491"/>
                </a:lnTo>
                <a:lnTo>
                  <a:pt x="640079" y="1649677"/>
                </a:lnTo>
                <a:lnTo>
                  <a:pt x="655319" y="1651973"/>
                </a:lnTo>
                <a:close/>
              </a:path>
              <a:path w="3733800" h="1876425">
                <a:moveTo>
                  <a:pt x="670559" y="1658801"/>
                </a:moveTo>
                <a:lnTo>
                  <a:pt x="670559" y="217358"/>
                </a:lnTo>
                <a:lnTo>
                  <a:pt x="655319" y="219626"/>
                </a:lnTo>
                <a:lnTo>
                  <a:pt x="655319" y="1656535"/>
                </a:lnTo>
                <a:lnTo>
                  <a:pt x="670559" y="1658801"/>
                </a:lnTo>
                <a:close/>
              </a:path>
              <a:path w="3733800" h="1876425">
                <a:moveTo>
                  <a:pt x="685799" y="1665539"/>
                </a:moveTo>
                <a:lnTo>
                  <a:pt x="685799" y="210614"/>
                </a:lnTo>
                <a:lnTo>
                  <a:pt x="670559" y="212852"/>
                </a:lnTo>
                <a:lnTo>
                  <a:pt x="670559" y="1663303"/>
                </a:lnTo>
                <a:lnTo>
                  <a:pt x="685799" y="1665539"/>
                </a:lnTo>
                <a:close/>
              </a:path>
              <a:path w="3733800" h="1876425">
                <a:moveTo>
                  <a:pt x="701039" y="1672186"/>
                </a:moveTo>
                <a:lnTo>
                  <a:pt x="701039" y="203960"/>
                </a:lnTo>
                <a:lnTo>
                  <a:pt x="685799" y="206168"/>
                </a:lnTo>
                <a:lnTo>
                  <a:pt x="685799" y="1669980"/>
                </a:lnTo>
                <a:lnTo>
                  <a:pt x="701039" y="1672186"/>
                </a:lnTo>
                <a:close/>
              </a:path>
              <a:path w="3733800" h="1876425">
                <a:moveTo>
                  <a:pt x="716279" y="1678741"/>
                </a:moveTo>
                <a:lnTo>
                  <a:pt x="716279" y="197399"/>
                </a:lnTo>
                <a:lnTo>
                  <a:pt x="701039" y="199576"/>
                </a:lnTo>
                <a:lnTo>
                  <a:pt x="701039" y="1676566"/>
                </a:lnTo>
                <a:lnTo>
                  <a:pt x="716279" y="1678741"/>
                </a:lnTo>
                <a:close/>
              </a:path>
              <a:path w="3733800" h="1876425">
                <a:moveTo>
                  <a:pt x="731519" y="1683060"/>
                </a:moveTo>
                <a:lnTo>
                  <a:pt x="731519" y="193076"/>
                </a:lnTo>
                <a:lnTo>
                  <a:pt x="716279" y="195232"/>
                </a:lnTo>
                <a:lnTo>
                  <a:pt x="716279" y="1680906"/>
                </a:lnTo>
                <a:lnTo>
                  <a:pt x="731519" y="1683060"/>
                </a:lnTo>
                <a:close/>
              </a:path>
              <a:path w="3733800" h="1876425">
                <a:moveTo>
                  <a:pt x="746759" y="1689461"/>
                </a:moveTo>
                <a:lnTo>
                  <a:pt x="746759" y="186670"/>
                </a:lnTo>
                <a:lnTo>
                  <a:pt x="731519" y="188795"/>
                </a:lnTo>
                <a:lnTo>
                  <a:pt x="731519" y="1687338"/>
                </a:lnTo>
                <a:lnTo>
                  <a:pt x="746759" y="1689461"/>
                </a:lnTo>
                <a:close/>
              </a:path>
              <a:path w="3733800" h="1876425">
                <a:moveTo>
                  <a:pt x="761999" y="1695768"/>
                </a:moveTo>
                <a:lnTo>
                  <a:pt x="761999" y="180357"/>
                </a:lnTo>
                <a:lnTo>
                  <a:pt x="746759" y="182451"/>
                </a:lnTo>
                <a:lnTo>
                  <a:pt x="746759" y="1693676"/>
                </a:lnTo>
                <a:lnTo>
                  <a:pt x="761999" y="1695768"/>
                </a:lnTo>
                <a:close/>
              </a:path>
              <a:path w="3733800" h="1876425">
                <a:moveTo>
                  <a:pt x="777239" y="1699920"/>
                </a:moveTo>
                <a:lnTo>
                  <a:pt x="777239" y="176201"/>
                </a:lnTo>
                <a:lnTo>
                  <a:pt x="761999" y="178274"/>
                </a:lnTo>
                <a:lnTo>
                  <a:pt x="761999" y="1697849"/>
                </a:lnTo>
                <a:lnTo>
                  <a:pt x="777239" y="1699920"/>
                </a:lnTo>
                <a:close/>
              </a:path>
              <a:path w="3733800" h="1876425">
                <a:moveTo>
                  <a:pt x="792479" y="1706070"/>
                </a:moveTo>
                <a:lnTo>
                  <a:pt x="792479" y="170047"/>
                </a:lnTo>
                <a:lnTo>
                  <a:pt x="777239" y="172088"/>
                </a:lnTo>
                <a:lnTo>
                  <a:pt x="777239" y="1704030"/>
                </a:lnTo>
                <a:lnTo>
                  <a:pt x="792479" y="1706070"/>
                </a:lnTo>
                <a:close/>
              </a:path>
              <a:path w="3733800" h="1876425">
                <a:moveTo>
                  <a:pt x="807719" y="1712123"/>
                </a:moveTo>
                <a:lnTo>
                  <a:pt x="807719" y="163988"/>
                </a:lnTo>
                <a:lnTo>
                  <a:pt x="792479" y="165997"/>
                </a:lnTo>
                <a:lnTo>
                  <a:pt x="792479" y="1710116"/>
                </a:lnTo>
                <a:lnTo>
                  <a:pt x="807719" y="1712123"/>
                </a:lnTo>
                <a:close/>
              </a:path>
              <a:path w="3733800" h="1876425">
                <a:moveTo>
                  <a:pt x="822959" y="1716105"/>
                </a:moveTo>
                <a:lnTo>
                  <a:pt x="822959" y="160003"/>
                </a:lnTo>
                <a:lnTo>
                  <a:pt x="807719" y="161990"/>
                </a:lnTo>
                <a:lnTo>
                  <a:pt x="807719" y="1714120"/>
                </a:lnTo>
                <a:lnTo>
                  <a:pt x="822959" y="1716105"/>
                </a:lnTo>
                <a:close/>
              </a:path>
              <a:path w="3733800" h="1876425">
                <a:moveTo>
                  <a:pt x="838199" y="1721997"/>
                </a:moveTo>
                <a:lnTo>
                  <a:pt x="838199" y="154106"/>
                </a:lnTo>
                <a:lnTo>
                  <a:pt x="822959" y="156061"/>
                </a:lnTo>
                <a:lnTo>
                  <a:pt x="822959" y="1720044"/>
                </a:lnTo>
                <a:lnTo>
                  <a:pt x="838199" y="1721997"/>
                </a:lnTo>
                <a:close/>
              </a:path>
              <a:path w="3733800" h="1876425">
                <a:moveTo>
                  <a:pt x="853439" y="1727792"/>
                </a:moveTo>
                <a:lnTo>
                  <a:pt x="853439" y="148307"/>
                </a:lnTo>
                <a:lnTo>
                  <a:pt x="838199" y="150229"/>
                </a:lnTo>
                <a:lnTo>
                  <a:pt x="838199" y="1725871"/>
                </a:lnTo>
                <a:lnTo>
                  <a:pt x="853439" y="1727792"/>
                </a:lnTo>
                <a:close/>
              </a:path>
              <a:path w="3733800" h="1876425">
                <a:moveTo>
                  <a:pt x="868679" y="1731600"/>
                </a:moveTo>
                <a:lnTo>
                  <a:pt x="868679" y="144496"/>
                </a:lnTo>
                <a:lnTo>
                  <a:pt x="853439" y="146396"/>
                </a:lnTo>
                <a:lnTo>
                  <a:pt x="853439" y="1729702"/>
                </a:lnTo>
                <a:lnTo>
                  <a:pt x="868679" y="1731600"/>
                </a:lnTo>
                <a:close/>
              </a:path>
              <a:path w="3733800" h="1876425">
                <a:moveTo>
                  <a:pt x="883919" y="1737230"/>
                </a:moveTo>
                <a:lnTo>
                  <a:pt x="883919" y="138862"/>
                </a:lnTo>
                <a:lnTo>
                  <a:pt x="868679" y="140729"/>
                </a:lnTo>
                <a:lnTo>
                  <a:pt x="868679" y="1735364"/>
                </a:lnTo>
                <a:lnTo>
                  <a:pt x="883919" y="1737230"/>
                </a:lnTo>
                <a:close/>
              </a:path>
              <a:path w="3733800" h="1876425">
                <a:moveTo>
                  <a:pt x="899159" y="1740928"/>
                </a:moveTo>
                <a:lnTo>
                  <a:pt x="899159" y="135162"/>
                </a:lnTo>
                <a:lnTo>
                  <a:pt x="883919" y="137006"/>
                </a:lnTo>
                <a:lnTo>
                  <a:pt x="883919" y="1739084"/>
                </a:lnTo>
                <a:lnTo>
                  <a:pt x="899159" y="1740928"/>
                </a:lnTo>
                <a:close/>
              </a:path>
              <a:path w="3733800" h="1876425">
                <a:moveTo>
                  <a:pt x="914399" y="1746391"/>
                </a:moveTo>
                <a:lnTo>
                  <a:pt x="914399" y="129695"/>
                </a:lnTo>
                <a:lnTo>
                  <a:pt x="899159" y="131506"/>
                </a:lnTo>
                <a:lnTo>
                  <a:pt x="899159" y="1744581"/>
                </a:lnTo>
                <a:lnTo>
                  <a:pt x="914399" y="1746391"/>
                </a:lnTo>
                <a:close/>
              </a:path>
              <a:path w="3733800" h="1876425">
                <a:moveTo>
                  <a:pt x="929639" y="1749977"/>
                </a:moveTo>
                <a:lnTo>
                  <a:pt x="929639" y="126107"/>
                </a:lnTo>
                <a:lnTo>
                  <a:pt x="914399" y="127895"/>
                </a:lnTo>
                <a:lnTo>
                  <a:pt x="914399" y="1748189"/>
                </a:lnTo>
                <a:lnTo>
                  <a:pt x="929639" y="1749977"/>
                </a:lnTo>
                <a:close/>
              </a:path>
              <a:path w="3733800" h="1876425">
                <a:moveTo>
                  <a:pt x="944879" y="1755271"/>
                </a:moveTo>
                <a:lnTo>
                  <a:pt x="944879" y="120809"/>
                </a:lnTo>
                <a:lnTo>
                  <a:pt x="929639" y="122563"/>
                </a:lnTo>
                <a:lnTo>
                  <a:pt x="929639" y="1753517"/>
                </a:lnTo>
                <a:lnTo>
                  <a:pt x="944879" y="1755271"/>
                </a:lnTo>
                <a:close/>
              </a:path>
              <a:path w="3733800" h="1876425">
                <a:moveTo>
                  <a:pt x="960119" y="1758743"/>
                </a:moveTo>
                <a:lnTo>
                  <a:pt x="960119" y="117334"/>
                </a:lnTo>
                <a:lnTo>
                  <a:pt x="944879" y="119066"/>
                </a:lnTo>
                <a:lnTo>
                  <a:pt x="944879" y="1757013"/>
                </a:lnTo>
                <a:lnTo>
                  <a:pt x="960119" y="1758743"/>
                </a:lnTo>
                <a:close/>
              </a:path>
              <a:path w="3733800" h="1876425">
                <a:moveTo>
                  <a:pt x="975359" y="1763866"/>
                </a:moveTo>
                <a:lnTo>
                  <a:pt x="975359" y="112208"/>
                </a:lnTo>
                <a:lnTo>
                  <a:pt x="960119" y="113905"/>
                </a:lnTo>
                <a:lnTo>
                  <a:pt x="960119" y="1762170"/>
                </a:lnTo>
                <a:lnTo>
                  <a:pt x="975359" y="1763866"/>
                </a:lnTo>
                <a:close/>
              </a:path>
              <a:path w="3733800" h="1876425">
                <a:moveTo>
                  <a:pt x="990599" y="1767224"/>
                </a:moveTo>
                <a:lnTo>
                  <a:pt x="990599" y="108848"/>
                </a:lnTo>
                <a:lnTo>
                  <a:pt x="975359" y="110522"/>
                </a:lnTo>
                <a:lnTo>
                  <a:pt x="975359" y="1765551"/>
                </a:lnTo>
                <a:lnTo>
                  <a:pt x="990599" y="1767224"/>
                </a:lnTo>
                <a:close/>
              </a:path>
              <a:path w="3733800" h="1876425">
                <a:moveTo>
                  <a:pt x="1005839" y="1770536"/>
                </a:moveTo>
                <a:lnTo>
                  <a:pt x="1005839" y="105534"/>
                </a:lnTo>
                <a:lnTo>
                  <a:pt x="990599" y="107185"/>
                </a:lnTo>
                <a:lnTo>
                  <a:pt x="990599" y="1768886"/>
                </a:lnTo>
                <a:lnTo>
                  <a:pt x="1005839" y="1770536"/>
                </a:lnTo>
                <a:close/>
              </a:path>
              <a:path w="3733800" h="1876425">
                <a:moveTo>
                  <a:pt x="1021079" y="1775416"/>
                </a:moveTo>
                <a:lnTo>
                  <a:pt x="1021079" y="100651"/>
                </a:lnTo>
                <a:lnTo>
                  <a:pt x="1005839" y="102267"/>
                </a:lnTo>
                <a:lnTo>
                  <a:pt x="1005839" y="1773801"/>
                </a:lnTo>
                <a:lnTo>
                  <a:pt x="1021079" y="1775416"/>
                </a:lnTo>
                <a:close/>
              </a:path>
              <a:path w="3733800" h="1876425">
                <a:moveTo>
                  <a:pt x="1036319" y="1778610"/>
                </a:moveTo>
                <a:lnTo>
                  <a:pt x="1036319" y="97454"/>
                </a:lnTo>
                <a:lnTo>
                  <a:pt x="1021079" y="99047"/>
                </a:lnTo>
                <a:lnTo>
                  <a:pt x="1021079" y="1777019"/>
                </a:lnTo>
                <a:lnTo>
                  <a:pt x="1036319" y="1778610"/>
                </a:lnTo>
                <a:close/>
              </a:path>
              <a:path w="3733800" h="1876425">
                <a:moveTo>
                  <a:pt x="1051559" y="1783314"/>
                </a:moveTo>
                <a:lnTo>
                  <a:pt x="1051559" y="92748"/>
                </a:lnTo>
                <a:lnTo>
                  <a:pt x="1036319" y="94305"/>
                </a:lnTo>
                <a:lnTo>
                  <a:pt x="1036319" y="1781758"/>
                </a:lnTo>
                <a:lnTo>
                  <a:pt x="1051559" y="1783314"/>
                </a:lnTo>
                <a:close/>
              </a:path>
              <a:path w="3733800" h="1876425">
                <a:moveTo>
                  <a:pt x="1066799" y="1786391"/>
                </a:moveTo>
                <a:lnTo>
                  <a:pt x="1066799" y="89669"/>
                </a:lnTo>
                <a:lnTo>
                  <a:pt x="1051559" y="91202"/>
                </a:lnTo>
                <a:lnTo>
                  <a:pt x="1051559" y="1784859"/>
                </a:lnTo>
                <a:lnTo>
                  <a:pt x="1066799" y="1786391"/>
                </a:lnTo>
                <a:close/>
              </a:path>
              <a:path w="3733800" h="1876425">
                <a:moveTo>
                  <a:pt x="1082039" y="1789420"/>
                </a:moveTo>
                <a:lnTo>
                  <a:pt x="1082039" y="86638"/>
                </a:lnTo>
                <a:lnTo>
                  <a:pt x="1066799" y="88148"/>
                </a:lnTo>
                <a:lnTo>
                  <a:pt x="1066799" y="1787912"/>
                </a:lnTo>
                <a:lnTo>
                  <a:pt x="1082039" y="1789420"/>
                </a:lnTo>
                <a:close/>
              </a:path>
              <a:path w="3733800" h="1876425">
                <a:moveTo>
                  <a:pt x="1097279" y="1793874"/>
                </a:moveTo>
                <a:lnTo>
                  <a:pt x="1097279" y="82182"/>
                </a:lnTo>
                <a:lnTo>
                  <a:pt x="1082039" y="83656"/>
                </a:lnTo>
                <a:lnTo>
                  <a:pt x="1082039" y="1792401"/>
                </a:lnTo>
                <a:lnTo>
                  <a:pt x="1097279" y="1793874"/>
                </a:lnTo>
                <a:close/>
              </a:path>
              <a:path w="3733800" h="1876425">
                <a:moveTo>
                  <a:pt x="1112519" y="1796783"/>
                </a:moveTo>
                <a:lnTo>
                  <a:pt x="1112519" y="79272"/>
                </a:lnTo>
                <a:lnTo>
                  <a:pt x="1097279" y="80721"/>
                </a:lnTo>
                <a:lnTo>
                  <a:pt x="1097279" y="1795334"/>
                </a:lnTo>
                <a:lnTo>
                  <a:pt x="1112519" y="1796783"/>
                </a:lnTo>
                <a:close/>
              </a:path>
              <a:path w="3733800" h="1876425">
                <a:moveTo>
                  <a:pt x="1127759" y="1799643"/>
                </a:moveTo>
                <a:lnTo>
                  <a:pt x="1127759" y="76410"/>
                </a:lnTo>
                <a:lnTo>
                  <a:pt x="1112519" y="77835"/>
                </a:lnTo>
                <a:lnTo>
                  <a:pt x="1112519" y="1798219"/>
                </a:lnTo>
                <a:lnTo>
                  <a:pt x="1127759" y="1799643"/>
                </a:lnTo>
                <a:close/>
              </a:path>
              <a:path w="3733800" h="1876425">
                <a:moveTo>
                  <a:pt x="1142999" y="1803843"/>
                </a:moveTo>
                <a:lnTo>
                  <a:pt x="1142999" y="72208"/>
                </a:lnTo>
                <a:lnTo>
                  <a:pt x="1127759" y="73596"/>
                </a:lnTo>
                <a:lnTo>
                  <a:pt x="1127759" y="1802455"/>
                </a:lnTo>
                <a:lnTo>
                  <a:pt x="1142999" y="1803843"/>
                </a:lnTo>
                <a:close/>
              </a:path>
              <a:path w="3733800" h="1876425">
                <a:moveTo>
                  <a:pt x="1158239" y="1806581"/>
                </a:moveTo>
                <a:lnTo>
                  <a:pt x="1158239" y="69468"/>
                </a:lnTo>
                <a:lnTo>
                  <a:pt x="1142999" y="70832"/>
                </a:lnTo>
                <a:lnTo>
                  <a:pt x="1142999" y="1805218"/>
                </a:lnTo>
                <a:lnTo>
                  <a:pt x="1158239" y="1806581"/>
                </a:lnTo>
                <a:close/>
              </a:path>
              <a:path w="3733800" h="1876425">
                <a:moveTo>
                  <a:pt x="1173479" y="1809271"/>
                </a:moveTo>
                <a:lnTo>
                  <a:pt x="1173479" y="66778"/>
                </a:lnTo>
                <a:lnTo>
                  <a:pt x="1158239" y="68117"/>
                </a:lnTo>
                <a:lnTo>
                  <a:pt x="1158239" y="1807932"/>
                </a:lnTo>
                <a:lnTo>
                  <a:pt x="1173479" y="1809271"/>
                </a:lnTo>
                <a:close/>
              </a:path>
              <a:path w="3733800" h="1876425">
                <a:moveTo>
                  <a:pt x="1188719" y="1813212"/>
                </a:moveTo>
                <a:lnTo>
                  <a:pt x="1188719" y="62835"/>
                </a:lnTo>
                <a:lnTo>
                  <a:pt x="1173479" y="64137"/>
                </a:lnTo>
                <a:lnTo>
                  <a:pt x="1173479" y="1811910"/>
                </a:lnTo>
                <a:lnTo>
                  <a:pt x="1188719" y="1813212"/>
                </a:lnTo>
                <a:close/>
              </a:path>
              <a:path w="3733800" h="1876425">
                <a:moveTo>
                  <a:pt x="1203959" y="1815777"/>
                </a:moveTo>
                <a:lnTo>
                  <a:pt x="1203959" y="60269"/>
                </a:lnTo>
                <a:lnTo>
                  <a:pt x="1188719" y="61545"/>
                </a:lnTo>
                <a:lnTo>
                  <a:pt x="1188719" y="1814500"/>
                </a:lnTo>
                <a:lnTo>
                  <a:pt x="1203959" y="1815777"/>
                </a:lnTo>
                <a:close/>
              </a:path>
              <a:path w="3733800" h="1876425">
                <a:moveTo>
                  <a:pt x="1219199" y="1818292"/>
                </a:moveTo>
                <a:lnTo>
                  <a:pt x="1219199" y="57752"/>
                </a:lnTo>
                <a:lnTo>
                  <a:pt x="1203959" y="59004"/>
                </a:lnTo>
                <a:lnTo>
                  <a:pt x="1203959" y="1817041"/>
                </a:lnTo>
                <a:lnTo>
                  <a:pt x="1219199" y="1818292"/>
                </a:lnTo>
                <a:close/>
              </a:path>
              <a:path w="3733800" h="1876425">
                <a:moveTo>
                  <a:pt x="1234439" y="1820757"/>
                </a:moveTo>
                <a:lnTo>
                  <a:pt x="1234439" y="55286"/>
                </a:lnTo>
                <a:lnTo>
                  <a:pt x="1219199" y="56513"/>
                </a:lnTo>
                <a:lnTo>
                  <a:pt x="1219199" y="1819531"/>
                </a:lnTo>
                <a:lnTo>
                  <a:pt x="1234439" y="1820757"/>
                </a:lnTo>
                <a:close/>
              </a:path>
              <a:path w="3733800" h="1876425">
                <a:moveTo>
                  <a:pt x="1249679" y="1824359"/>
                </a:moveTo>
                <a:lnTo>
                  <a:pt x="1249679" y="51682"/>
                </a:lnTo>
                <a:lnTo>
                  <a:pt x="1234439" y="52871"/>
                </a:lnTo>
                <a:lnTo>
                  <a:pt x="1234439" y="1823171"/>
                </a:lnTo>
                <a:lnTo>
                  <a:pt x="1249679" y="1824359"/>
                </a:lnTo>
                <a:close/>
              </a:path>
              <a:path w="3733800" h="1876425">
                <a:moveTo>
                  <a:pt x="1264919" y="1826698"/>
                </a:moveTo>
                <a:lnTo>
                  <a:pt x="1264919" y="49343"/>
                </a:lnTo>
                <a:lnTo>
                  <a:pt x="1249679" y="50506"/>
                </a:lnTo>
                <a:lnTo>
                  <a:pt x="1249679" y="1825535"/>
                </a:lnTo>
                <a:lnTo>
                  <a:pt x="1264919" y="1826698"/>
                </a:lnTo>
                <a:close/>
              </a:path>
              <a:path w="3733800" h="1876425">
                <a:moveTo>
                  <a:pt x="1280159" y="1828985"/>
                </a:moveTo>
                <a:lnTo>
                  <a:pt x="1280159" y="47055"/>
                </a:lnTo>
                <a:lnTo>
                  <a:pt x="1264919" y="48192"/>
                </a:lnTo>
                <a:lnTo>
                  <a:pt x="1264919" y="1827848"/>
                </a:lnTo>
                <a:lnTo>
                  <a:pt x="1280159" y="1828985"/>
                </a:lnTo>
                <a:close/>
              </a:path>
              <a:path w="3733800" h="1876425">
                <a:moveTo>
                  <a:pt x="1295399" y="1831221"/>
                </a:moveTo>
                <a:lnTo>
                  <a:pt x="1295399" y="44818"/>
                </a:lnTo>
                <a:lnTo>
                  <a:pt x="1280159" y="45930"/>
                </a:lnTo>
                <a:lnTo>
                  <a:pt x="1280159" y="1830109"/>
                </a:lnTo>
                <a:lnTo>
                  <a:pt x="1295399" y="1831221"/>
                </a:lnTo>
                <a:close/>
              </a:path>
              <a:path w="3733800" h="1876425">
                <a:moveTo>
                  <a:pt x="1310639" y="1834478"/>
                </a:moveTo>
                <a:lnTo>
                  <a:pt x="1310639" y="41559"/>
                </a:lnTo>
                <a:lnTo>
                  <a:pt x="1295399" y="42633"/>
                </a:lnTo>
                <a:lnTo>
                  <a:pt x="1295399" y="1833406"/>
                </a:lnTo>
                <a:lnTo>
                  <a:pt x="1310639" y="1834478"/>
                </a:lnTo>
                <a:close/>
              </a:path>
              <a:path w="3733800" h="1876425">
                <a:moveTo>
                  <a:pt x="1325879" y="1836585"/>
                </a:moveTo>
                <a:lnTo>
                  <a:pt x="1325879" y="39452"/>
                </a:lnTo>
                <a:lnTo>
                  <a:pt x="1310639" y="40499"/>
                </a:lnTo>
                <a:lnTo>
                  <a:pt x="1310639" y="1835538"/>
                </a:lnTo>
                <a:lnTo>
                  <a:pt x="1325879" y="1836585"/>
                </a:lnTo>
                <a:close/>
              </a:path>
              <a:path w="3733800" h="1876425">
                <a:moveTo>
                  <a:pt x="1341119" y="1838640"/>
                </a:moveTo>
                <a:lnTo>
                  <a:pt x="1341119" y="37396"/>
                </a:lnTo>
                <a:lnTo>
                  <a:pt x="1325879" y="38417"/>
                </a:lnTo>
                <a:lnTo>
                  <a:pt x="1325879" y="1837619"/>
                </a:lnTo>
                <a:lnTo>
                  <a:pt x="1341119" y="1838640"/>
                </a:lnTo>
                <a:close/>
              </a:path>
              <a:path w="3733800" h="1876425">
                <a:moveTo>
                  <a:pt x="1356359" y="1840643"/>
                </a:moveTo>
                <a:lnTo>
                  <a:pt x="1356359" y="35393"/>
                </a:lnTo>
                <a:lnTo>
                  <a:pt x="1341119" y="36388"/>
                </a:lnTo>
                <a:lnTo>
                  <a:pt x="1341119" y="1839648"/>
                </a:lnTo>
                <a:lnTo>
                  <a:pt x="1356359" y="1840643"/>
                </a:lnTo>
                <a:close/>
              </a:path>
              <a:path w="3733800" h="1876425">
                <a:moveTo>
                  <a:pt x="1371599" y="1842593"/>
                </a:moveTo>
                <a:lnTo>
                  <a:pt x="1371599" y="33442"/>
                </a:lnTo>
                <a:lnTo>
                  <a:pt x="1356359" y="34411"/>
                </a:lnTo>
                <a:lnTo>
                  <a:pt x="1356359" y="1841624"/>
                </a:lnTo>
                <a:lnTo>
                  <a:pt x="1371599" y="1842593"/>
                </a:lnTo>
                <a:close/>
              </a:path>
              <a:path w="3733800" h="1876425">
                <a:moveTo>
                  <a:pt x="1386839" y="1845419"/>
                </a:moveTo>
                <a:lnTo>
                  <a:pt x="1386839" y="30615"/>
                </a:lnTo>
                <a:lnTo>
                  <a:pt x="1371599" y="31544"/>
                </a:lnTo>
                <a:lnTo>
                  <a:pt x="1371599" y="1844490"/>
                </a:lnTo>
                <a:lnTo>
                  <a:pt x="1386839" y="1845419"/>
                </a:lnTo>
                <a:close/>
              </a:path>
              <a:path w="3733800" h="1876425">
                <a:moveTo>
                  <a:pt x="1402079" y="1847236"/>
                </a:moveTo>
                <a:lnTo>
                  <a:pt x="1402079" y="28797"/>
                </a:lnTo>
                <a:lnTo>
                  <a:pt x="1386839" y="29700"/>
                </a:lnTo>
                <a:lnTo>
                  <a:pt x="1386839" y="1846334"/>
                </a:lnTo>
                <a:lnTo>
                  <a:pt x="1402079" y="1847236"/>
                </a:lnTo>
                <a:close/>
              </a:path>
              <a:path w="3733800" h="1876425">
                <a:moveTo>
                  <a:pt x="1417319" y="1849001"/>
                </a:moveTo>
                <a:lnTo>
                  <a:pt x="1417319" y="27032"/>
                </a:lnTo>
                <a:lnTo>
                  <a:pt x="1402079" y="27908"/>
                </a:lnTo>
                <a:lnTo>
                  <a:pt x="1402079" y="1848125"/>
                </a:lnTo>
                <a:lnTo>
                  <a:pt x="1417319" y="1849001"/>
                </a:lnTo>
                <a:close/>
              </a:path>
              <a:path w="3733800" h="1876425">
                <a:moveTo>
                  <a:pt x="1432559" y="1850712"/>
                </a:moveTo>
                <a:lnTo>
                  <a:pt x="1432559" y="25321"/>
                </a:lnTo>
                <a:lnTo>
                  <a:pt x="1417319" y="26170"/>
                </a:lnTo>
                <a:lnTo>
                  <a:pt x="1417319" y="1849863"/>
                </a:lnTo>
                <a:lnTo>
                  <a:pt x="1432559" y="1850712"/>
                </a:lnTo>
                <a:close/>
              </a:path>
              <a:path w="3733800" h="1876425">
                <a:moveTo>
                  <a:pt x="1447799" y="1852369"/>
                </a:moveTo>
                <a:lnTo>
                  <a:pt x="1447799" y="23663"/>
                </a:lnTo>
                <a:lnTo>
                  <a:pt x="1432559" y="24485"/>
                </a:lnTo>
                <a:lnTo>
                  <a:pt x="1432559" y="1851547"/>
                </a:lnTo>
                <a:lnTo>
                  <a:pt x="1447799" y="1852369"/>
                </a:lnTo>
                <a:close/>
              </a:path>
              <a:path w="3733800" h="1876425">
                <a:moveTo>
                  <a:pt x="1463039" y="1853972"/>
                </a:moveTo>
                <a:lnTo>
                  <a:pt x="1463039" y="22059"/>
                </a:lnTo>
                <a:lnTo>
                  <a:pt x="1447799" y="22855"/>
                </a:lnTo>
                <a:lnTo>
                  <a:pt x="1447799" y="1853177"/>
                </a:lnTo>
                <a:lnTo>
                  <a:pt x="1463039" y="1853972"/>
                </a:lnTo>
                <a:close/>
              </a:path>
              <a:path w="3733800" h="1876425">
                <a:moveTo>
                  <a:pt x="1478279" y="1856275"/>
                </a:moveTo>
                <a:lnTo>
                  <a:pt x="1478279" y="19756"/>
                </a:lnTo>
                <a:lnTo>
                  <a:pt x="1463039" y="20510"/>
                </a:lnTo>
                <a:lnTo>
                  <a:pt x="1463039" y="1855521"/>
                </a:lnTo>
                <a:lnTo>
                  <a:pt x="1478279" y="1856275"/>
                </a:lnTo>
                <a:close/>
              </a:path>
              <a:path w="3733800" h="1876425">
                <a:moveTo>
                  <a:pt x="1493519" y="1857742"/>
                </a:moveTo>
                <a:lnTo>
                  <a:pt x="1493519" y="18288"/>
                </a:lnTo>
                <a:lnTo>
                  <a:pt x="1478279" y="19015"/>
                </a:lnTo>
                <a:lnTo>
                  <a:pt x="1478279" y="1857016"/>
                </a:lnTo>
                <a:lnTo>
                  <a:pt x="1493519" y="1857742"/>
                </a:lnTo>
                <a:close/>
              </a:path>
              <a:path w="3733800" h="1876425">
                <a:moveTo>
                  <a:pt x="1508759" y="1859155"/>
                </a:moveTo>
                <a:lnTo>
                  <a:pt x="1508759" y="16875"/>
                </a:lnTo>
                <a:lnTo>
                  <a:pt x="1493519" y="17575"/>
                </a:lnTo>
                <a:lnTo>
                  <a:pt x="1493519" y="1858456"/>
                </a:lnTo>
                <a:lnTo>
                  <a:pt x="1508759" y="1859155"/>
                </a:lnTo>
                <a:close/>
              </a:path>
              <a:path w="3733800" h="1876425">
                <a:moveTo>
                  <a:pt x="1523999" y="1860512"/>
                </a:moveTo>
                <a:lnTo>
                  <a:pt x="1523999" y="15518"/>
                </a:lnTo>
                <a:lnTo>
                  <a:pt x="1508759" y="16190"/>
                </a:lnTo>
                <a:lnTo>
                  <a:pt x="1508759" y="1859841"/>
                </a:lnTo>
                <a:lnTo>
                  <a:pt x="1523999" y="1860512"/>
                </a:lnTo>
                <a:close/>
              </a:path>
              <a:path w="3733800" h="1876425">
                <a:moveTo>
                  <a:pt x="1539239" y="1861815"/>
                </a:moveTo>
                <a:lnTo>
                  <a:pt x="1539239" y="14215"/>
                </a:lnTo>
                <a:lnTo>
                  <a:pt x="1523999" y="14859"/>
                </a:lnTo>
                <a:lnTo>
                  <a:pt x="1523999" y="1861171"/>
                </a:lnTo>
                <a:lnTo>
                  <a:pt x="1539239" y="1861815"/>
                </a:lnTo>
                <a:close/>
              </a:path>
              <a:path w="3733800" h="1876425">
                <a:moveTo>
                  <a:pt x="1554479" y="1863062"/>
                </a:moveTo>
                <a:lnTo>
                  <a:pt x="1554479" y="12968"/>
                </a:lnTo>
                <a:lnTo>
                  <a:pt x="1539239" y="13585"/>
                </a:lnTo>
                <a:lnTo>
                  <a:pt x="1539239" y="1862445"/>
                </a:lnTo>
                <a:lnTo>
                  <a:pt x="1554479" y="1863062"/>
                </a:lnTo>
                <a:close/>
              </a:path>
              <a:path w="3733800" h="1876425">
                <a:moveTo>
                  <a:pt x="1569719" y="1864253"/>
                </a:moveTo>
                <a:lnTo>
                  <a:pt x="1569719" y="11777"/>
                </a:lnTo>
                <a:lnTo>
                  <a:pt x="1554479" y="12365"/>
                </a:lnTo>
                <a:lnTo>
                  <a:pt x="1554479" y="1863664"/>
                </a:lnTo>
                <a:lnTo>
                  <a:pt x="1569719" y="1864253"/>
                </a:lnTo>
                <a:close/>
              </a:path>
              <a:path w="3733800" h="1876425">
                <a:moveTo>
                  <a:pt x="1584959" y="1865388"/>
                </a:moveTo>
                <a:lnTo>
                  <a:pt x="1584959" y="10641"/>
                </a:lnTo>
                <a:lnTo>
                  <a:pt x="1569719" y="11202"/>
                </a:lnTo>
                <a:lnTo>
                  <a:pt x="1569719" y="1864827"/>
                </a:lnTo>
                <a:lnTo>
                  <a:pt x="1584959" y="1865388"/>
                </a:lnTo>
                <a:close/>
              </a:path>
              <a:path w="3733800" h="1876425">
                <a:moveTo>
                  <a:pt x="1600199" y="1866467"/>
                </a:moveTo>
                <a:lnTo>
                  <a:pt x="1600199" y="9562"/>
                </a:lnTo>
                <a:lnTo>
                  <a:pt x="1584959" y="10094"/>
                </a:lnTo>
                <a:lnTo>
                  <a:pt x="1584959" y="1865935"/>
                </a:lnTo>
                <a:lnTo>
                  <a:pt x="1600199" y="1866467"/>
                </a:lnTo>
                <a:close/>
              </a:path>
              <a:path w="3733800" h="1876425">
                <a:moveTo>
                  <a:pt x="1615439" y="1867980"/>
                </a:moveTo>
                <a:lnTo>
                  <a:pt x="1615439" y="8049"/>
                </a:lnTo>
                <a:lnTo>
                  <a:pt x="1600199" y="8539"/>
                </a:lnTo>
                <a:lnTo>
                  <a:pt x="1600199" y="1867490"/>
                </a:lnTo>
                <a:lnTo>
                  <a:pt x="1615439" y="1867980"/>
                </a:lnTo>
                <a:close/>
              </a:path>
              <a:path w="3733800" h="1876425">
                <a:moveTo>
                  <a:pt x="1630679" y="1868918"/>
                </a:moveTo>
                <a:lnTo>
                  <a:pt x="1630679" y="7111"/>
                </a:lnTo>
                <a:lnTo>
                  <a:pt x="1615439" y="7573"/>
                </a:lnTo>
                <a:lnTo>
                  <a:pt x="1615439" y="1868456"/>
                </a:lnTo>
                <a:lnTo>
                  <a:pt x="1630679" y="1868918"/>
                </a:lnTo>
                <a:close/>
              </a:path>
              <a:path w="3733800" h="1876425">
                <a:moveTo>
                  <a:pt x="1645919" y="1869799"/>
                </a:moveTo>
                <a:lnTo>
                  <a:pt x="1645919" y="6230"/>
                </a:lnTo>
                <a:lnTo>
                  <a:pt x="1630679" y="6663"/>
                </a:lnTo>
                <a:lnTo>
                  <a:pt x="1630679" y="1869365"/>
                </a:lnTo>
                <a:lnTo>
                  <a:pt x="1645919" y="1869799"/>
                </a:lnTo>
                <a:close/>
              </a:path>
              <a:path w="3733800" h="1876425">
                <a:moveTo>
                  <a:pt x="1661159" y="1870623"/>
                </a:moveTo>
                <a:lnTo>
                  <a:pt x="1661159" y="5406"/>
                </a:lnTo>
                <a:lnTo>
                  <a:pt x="1645919" y="5811"/>
                </a:lnTo>
                <a:lnTo>
                  <a:pt x="1645919" y="1870218"/>
                </a:lnTo>
                <a:lnTo>
                  <a:pt x="1661159" y="1870623"/>
                </a:lnTo>
                <a:close/>
              </a:path>
              <a:path w="3733800" h="1876425">
                <a:moveTo>
                  <a:pt x="1676399" y="1871389"/>
                </a:moveTo>
                <a:lnTo>
                  <a:pt x="1676399" y="4639"/>
                </a:lnTo>
                <a:lnTo>
                  <a:pt x="1661159" y="5015"/>
                </a:lnTo>
                <a:lnTo>
                  <a:pt x="1661159" y="1871013"/>
                </a:lnTo>
                <a:lnTo>
                  <a:pt x="1676399" y="1871389"/>
                </a:lnTo>
                <a:close/>
              </a:path>
              <a:path w="3733800" h="1876425">
                <a:moveTo>
                  <a:pt x="1691639" y="1872098"/>
                </a:moveTo>
                <a:lnTo>
                  <a:pt x="1691639" y="3930"/>
                </a:lnTo>
                <a:lnTo>
                  <a:pt x="1676399" y="4278"/>
                </a:lnTo>
                <a:lnTo>
                  <a:pt x="1676399" y="1871751"/>
                </a:lnTo>
                <a:lnTo>
                  <a:pt x="1691639" y="1872098"/>
                </a:lnTo>
                <a:close/>
              </a:path>
              <a:path w="3733800" h="1876425">
                <a:moveTo>
                  <a:pt x="1706879" y="1872749"/>
                </a:moveTo>
                <a:lnTo>
                  <a:pt x="1706879" y="3279"/>
                </a:lnTo>
                <a:lnTo>
                  <a:pt x="1691639" y="3598"/>
                </a:lnTo>
                <a:lnTo>
                  <a:pt x="1691639" y="1872430"/>
                </a:lnTo>
                <a:lnTo>
                  <a:pt x="1706879" y="1872749"/>
                </a:lnTo>
                <a:close/>
              </a:path>
              <a:path w="3733800" h="1876425">
                <a:moveTo>
                  <a:pt x="1722119" y="1873342"/>
                </a:moveTo>
                <a:lnTo>
                  <a:pt x="1722119" y="2686"/>
                </a:lnTo>
                <a:lnTo>
                  <a:pt x="1706879" y="2976"/>
                </a:lnTo>
                <a:lnTo>
                  <a:pt x="1706879" y="1873052"/>
                </a:lnTo>
                <a:lnTo>
                  <a:pt x="1722119" y="1873342"/>
                </a:lnTo>
                <a:close/>
              </a:path>
              <a:path w="3733800" h="1876425">
                <a:moveTo>
                  <a:pt x="1737359" y="1873876"/>
                </a:moveTo>
                <a:lnTo>
                  <a:pt x="1737359" y="2152"/>
                </a:lnTo>
                <a:lnTo>
                  <a:pt x="1722119" y="2412"/>
                </a:lnTo>
                <a:lnTo>
                  <a:pt x="1722119" y="1873616"/>
                </a:lnTo>
                <a:lnTo>
                  <a:pt x="1737359" y="1873876"/>
                </a:lnTo>
                <a:close/>
              </a:path>
              <a:path w="3733800" h="1876425">
                <a:moveTo>
                  <a:pt x="1752599" y="1874352"/>
                </a:moveTo>
                <a:lnTo>
                  <a:pt x="1752599" y="1676"/>
                </a:lnTo>
                <a:lnTo>
                  <a:pt x="1737359" y="1906"/>
                </a:lnTo>
                <a:lnTo>
                  <a:pt x="1737359" y="1874122"/>
                </a:lnTo>
                <a:lnTo>
                  <a:pt x="1752599" y="1874352"/>
                </a:lnTo>
                <a:close/>
              </a:path>
              <a:path w="3733800" h="1876425">
                <a:moveTo>
                  <a:pt x="1767839" y="1874770"/>
                </a:moveTo>
                <a:lnTo>
                  <a:pt x="1767839" y="1258"/>
                </a:lnTo>
                <a:lnTo>
                  <a:pt x="1752599" y="1459"/>
                </a:lnTo>
                <a:lnTo>
                  <a:pt x="1752599" y="1874568"/>
                </a:lnTo>
                <a:lnTo>
                  <a:pt x="1767839" y="1874770"/>
                </a:lnTo>
                <a:close/>
              </a:path>
              <a:path w="3733800" h="1876425">
                <a:moveTo>
                  <a:pt x="1783079" y="1875128"/>
                </a:moveTo>
                <a:lnTo>
                  <a:pt x="1783079" y="900"/>
                </a:lnTo>
                <a:lnTo>
                  <a:pt x="1767839" y="1071"/>
                </a:lnTo>
                <a:lnTo>
                  <a:pt x="1767839" y="1874956"/>
                </a:lnTo>
                <a:lnTo>
                  <a:pt x="1783079" y="1875128"/>
                </a:lnTo>
                <a:close/>
              </a:path>
              <a:path w="3733800" h="1876425">
                <a:moveTo>
                  <a:pt x="1798319" y="1875428"/>
                </a:moveTo>
                <a:lnTo>
                  <a:pt x="1798319" y="600"/>
                </a:lnTo>
                <a:lnTo>
                  <a:pt x="1783079" y="743"/>
                </a:lnTo>
                <a:lnTo>
                  <a:pt x="1783079" y="1875285"/>
                </a:lnTo>
                <a:lnTo>
                  <a:pt x="1798319" y="1875428"/>
                </a:lnTo>
                <a:close/>
              </a:path>
              <a:path w="3733800" h="1876425">
                <a:moveTo>
                  <a:pt x="1813559" y="1875667"/>
                </a:moveTo>
                <a:lnTo>
                  <a:pt x="1813559" y="360"/>
                </a:lnTo>
                <a:lnTo>
                  <a:pt x="1798319" y="473"/>
                </a:lnTo>
                <a:lnTo>
                  <a:pt x="1798319" y="1875555"/>
                </a:lnTo>
                <a:lnTo>
                  <a:pt x="1813559" y="1875667"/>
                </a:lnTo>
                <a:close/>
              </a:path>
              <a:path w="3733800" h="1876425">
                <a:moveTo>
                  <a:pt x="1828799" y="1875848"/>
                </a:moveTo>
                <a:lnTo>
                  <a:pt x="1828799" y="180"/>
                </a:lnTo>
                <a:lnTo>
                  <a:pt x="1813559" y="263"/>
                </a:lnTo>
                <a:lnTo>
                  <a:pt x="1813559" y="1875765"/>
                </a:lnTo>
                <a:lnTo>
                  <a:pt x="1828799" y="1875848"/>
                </a:lnTo>
                <a:close/>
              </a:path>
              <a:path w="3733800" h="1876425">
                <a:moveTo>
                  <a:pt x="1844039" y="1875968"/>
                </a:moveTo>
                <a:lnTo>
                  <a:pt x="1844039" y="60"/>
                </a:lnTo>
                <a:lnTo>
                  <a:pt x="1828799" y="112"/>
                </a:lnTo>
                <a:lnTo>
                  <a:pt x="1828799" y="1875915"/>
                </a:lnTo>
                <a:lnTo>
                  <a:pt x="1844039" y="1875968"/>
                </a:lnTo>
                <a:close/>
              </a:path>
              <a:path w="3733800" h="1876425">
                <a:moveTo>
                  <a:pt x="1874519" y="1876028"/>
                </a:moveTo>
                <a:lnTo>
                  <a:pt x="1874519" y="0"/>
                </a:lnTo>
                <a:lnTo>
                  <a:pt x="1859279" y="0"/>
                </a:lnTo>
                <a:lnTo>
                  <a:pt x="1844039" y="22"/>
                </a:lnTo>
                <a:lnTo>
                  <a:pt x="1844039" y="1876006"/>
                </a:lnTo>
                <a:lnTo>
                  <a:pt x="1859279" y="1876028"/>
                </a:lnTo>
                <a:lnTo>
                  <a:pt x="1874519" y="1876028"/>
                </a:lnTo>
                <a:close/>
              </a:path>
              <a:path w="3733800" h="1876425">
                <a:moveTo>
                  <a:pt x="1889759" y="1875968"/>
                </a:moveTo>
                <a:lnTo>
                  <a:pt x="1889759" y="60"/>
                </a:lnTo>
                <a:lnTo>
                  <a:pt x="1874519" y="22"/>
                </a:lnTo>
                <a:lnTo>
                  <a:pt x="1874519" y="1876006"/>
                </a:lnTo>
                <a:lnTo>
                  <a:pt x="1889759" y="1875968"/>
                </a:lnTo>
                <a:close/>
              </a:path>
              <a:path w="3733800" h="1876425">
                <a:moveTo>
                  <a:pt x="1904999" y="1875848"/>
                </a:moveTo>
                <a:lnTo>
                  <a:pt x="1904999" y="180"/>
                </a:lnTo>
                <a:lnTo>
                  <a:pt x="1889759" y="112"/>
                </a:lnTo>
                <a:lnTo>
                  <a:pt x="1889759" y="1875915"/>
                </a:lnTo>
                <a:lnTo>
                  <a:pt x="1904999" y="1875848"/>
                </a:lnTo>
                <a:close/>
              </a:path>
              <a:path w="3733800" h="1876425">
                <a:moveTo>
                  <a:pt x="1920239" y="1875667"/>
                </a:moveTo>
                <a:lnTo>
                  <a:pt x="1920239" y="360"/>
                </a:lnTo>
                <a:lnTo>
                  <a:pt x="1904999" y="263"/>
                </a:lnTo>
                <a:lnTo>
                  <a:pt x="1904999" y="1875765"/>
                </a:lnTo>
                <a:lnTo>
                  <a:pt x="1920239" y="1875667"/>
                </a:lnTo>
                <a:close/>
              </a:path>
              <a:path w="3733800" h="1876425">
                <a:moveTo>
                  <a:pt x="1935479" y="1875428"/>
                </a:moveTo>
                <a:lnTo>
                  <a:pt x="1935479" y="600"/>
                </a:lnTo>
                <a:lnTo>
                  <a:pt x="1920239" y="473"/>
                </a:lnTo>
                <a:lnTo>
                  <a:pt x="1920239" y="1875555"/>
                </a:lnTo>
                <a:lnTo>
                  <a:pt x="1935479" y="1875428"/>
                </a:lnTo>
                <a:close/>
              </a:path>
              <a:path w="3733800" h="1876425">
                <a:moveTo>
                  <a:pt x="1950719" y="1875128"/>
                </a:moveTo>
                <a:lnTo>
                  <a:pt x="1950719" y="900"/>
                </a:lnTo>
                <a:lnTo>
                  <a:pt x="1935479" y="743"/>
                </a:lnTo>
                <a:lnTo>
                  <a:pt x="1935479" y="1875285"/>
                </a:lnTo>
                <a:lnTo>
                  <a:pt x="1950719" y="1875128"/>
                </a:lnTo>
                <a:close/>
              </a:path>
              <a:path w="3733800" h="1876425">
                <a:moveTo>
                  <a:pt x="1965959" y="1874770"/>
                </a:moveTo>
                <a:lnTo>
                  <a:pt x="1965959" y="1258"/>
                </a:lnTo>
                <a:lnTo>
                  <a:pt x="1950719" y="1071"/>
                </a:lnTo>
                <a:lnTo>
                  <a:pt x="1950719" y="1874956"/>
                </a:lnTo>
                <a:lnTo>
                  <a:pt x="1965959" y="1874770"/>
                </a:lnTo>
                <a:close/>
              </a:path>
              <a:path w="3733800" h="1876425">
                <a:moveTo>
                  <a:pt x="1981199" y="1874352"/>
                </a:moveTo>
                <a:lnTo>
                  <a:pt x="1981199" y="1676"/>
                </a:lnTo>
                <a:lnTo>
                  <a:pt x="1965959" y="1459"/>
                </a:lnTo>
                <a:lnTo>
                  <a:pt x="1965959" y="1874568"/>
                </a:lnTo>
                <a:lnTo>
                  <a:pt x="1981199" y="1874352"/>
                </a:lnTo>
                <a:close/>
              </a:path>
              <a:path w="3733800" h="1876425">
                <a:moveTo>
                  <a:pt x="1996439" y="1873616"/>
                </a:moveTo>
                <a:lnTo>
                  <a:pt x="1996439" y="2412"/>
                </a:lnTo>
                <a:lnTo>
                  <a:pt x="1981199" y="2152"/>
                </a:lnTo>
                <a:lnTo>
                  <a:pt x="1981199" y="1873876"/>
                </a:lnTo>
                <a:lnTo>
                  <a:pt x="1996439" y="1873616"/>
                </a:lnTo>
                <a:close/>
              </a:path>
              <a:path w="3733800" h="1876425">
                <a:moveTo>
                  <a:pt x="2011679" y="1873052"/>
                </a:moveTo>
                <a:lnTo>
                  <a:pt x="2011679" y="2976"/>
                </a:lnTo>
                <a:lnTo>
                  <a:pt x="1996439" y="2686"/>
                </a:lnTo>
                <a:lnTo>
                  <a:pt x="1996439" y="1873342"/>
                </a:lnTo>
                <a:lnTo>
                  <a:pt x="2011679" y="1873052"/>
                </a:lnTo>
                <a:close/>
              </a:path>
              <a:path w="3733800" h="1876425">
                <a:moveTo>
                  <a:pt x="2026919" y="1872430"/>
                </a:moveTo>
                <a:lnTo>
                  <a:pt x="2026919" y="3598"/>
                </a:lnTo>
                <a:lnTo>
                  <a:pt x="2011679" y="3279"/>
                </a:lnTo>
                <a:lnTo>
                  <a:pt x="2011679" y="1872749"/>
                </a:lnTo>
                <a:lnTo>
                  <a:pt x="2026919" y="1872430"/>
                </a:lnTo>
                <a:close/>
              </a:path>
              <a:path w="3733800" h="1876425">
                <a:moveTo>
                  <a:pt x="2042159" y="1871751"/>
                </a:moveTo>
                <a:lnTo>
                  <a:pt x="2042159" y="4278"/>
                </a:lnTo>
                <a:lnTo>
                  <a:pt x="2026919" y="3930"/>
                </a:lnTo>
                <a:lnTo>
                  <a:pt x="2026919" y="1872098"/>
                </a:lnTo>
                <a:lnTo>
                  <a:pt x="2042159" y="1871751"/>
                </a:lnTo>
                <a:close/>
              </a:path>
              <a:path w="3733800" h="1876425">
                <a:moveTo>
                  <a:pt x="2057399" y="1871013"/>
                </a:moveTo>
                <a:lnTo>
                  <a:pt x="2057399" y="5015"/>
                </a:lnTo>
                <a:lnTo>
                  <a:pt x="2042159" y="4639"/>
                </a:lnTo>
                <a:lnTo>
                  <a:pt x="2042159" y="1871389"/>
                </a:lnTo>
                <a:lnTo>
                  <a:pt x="2057399" y="1871013"/>
                </a:lnTo>
                <a:close/>
              </a:path>
              <a:path w="3733800" h="1876425">
                <a:moveTo>
                  <a:pt x="2072639" y="1870218"/>
                </a:moveTo>
                <a:lnTo>
                  <a:pt x="2072639" y="5811"/>
                </a:lnTo>
                <a:lnTo>
                  <a:pt x="2057399" y="5406"/>
                </a:lnTo>
                <a:lnTo>
                  <a:pt x="2057399" y="1870623"/>
                </a:lnTo>
                <a:lnTo>
                  <a:pt x="2072639" y="1870218"/>
                </a:lnTo>
                <a:close/>
              </a:path>
              <a:path w="3733800" h="1876425">
                <a:moveTo>
                  <a:pt x="2087879" y="1869365"/>
                </a:moveTo>
                <a:lnTo>
                  <a:pt x="2087879" y="6663"/>
                </a:lnTo>
                <a:lnTo>
                  <a:pt x="2072639" y="6230"/>
                </a:lnTo>
                <a:lnTo>
                  <a:pt x="2072639" y="1869799"/>
                </a:lnTo>
                <a:lnTo>
                  <a:pt x="2087879" y="1869365"/>
                </a:lnTo>
                <a:close/>
              </a:path>
              <a:path w="3733800" h="1876425">
                <a:moveTo>
                  <a:pt x="2103119" y="1868456"/>
                </a:moveTo>
                <a:lnTo>
                  <a:pt x="2103119" y="7573"/>
                </a:lnTo>
                <a:lnTo>
                  <a:pt x="2087879" y="7111"/>
                </a:lnTo>
                <a:lnTo>
                  <a:pt x="2087879" y="1868918"/>
                </a:lnTo>
                <a:lnTo>
                  <a:pt x="2103119" y="1868456"/>
                </a:lnTo>
                <a:close/>
              </a:path>
              <a:path w="3733800" h="1876425">
                <a:moveTo>
                  <a:pt x="2118359" y="1867490"/>
                </a:moveTo>
                <a:lnTo>
                  <a:pt x="2118359" y="8539"/>
                </a:lnTo>
                <a:lnTo>
                  <a:pt x="2103119" y="8049"/>
                </a:lnTo>
                <a:lnTo>
                  <a:pt x="2103119" y="1867980"/>
                </a:lnTo>
                <a:lnTo>
                  <a:pt x="2118359" y="1867490"/>
                </a:lnTo>
                <a:close/>
              </a:path>
              <a:path w="3733800" h="1876425">
                <a:moveTo>
                  <a:pt x="2133599" y="1866467"/>
                </a:moveTo>
                <a:lnTo>
                  <a:pt x="2133599" y="9562"/>
                </a:lnTo>
                <a:lnTo>
                  <a:pt x="2118359" y="9043"/>
                </a:lnTo>
                <a:lnTo>
                  <a:pt x="2118359" y="1866986"/>
                </a:lnTo>
                <a:lnTo>
                  <a:pt x="2133599" y="1866467"/>
                </a:lnTo>
                <a:close/>
              </a:path>
              <a:path w="3733800" h="1876425">
                <a:moveTo>
                  <a:pt x="2148839" y="1865388"/>
                </a:moveTo>
                <a:lnTo>
                  <a:pt x="2148839" y="10641"/>
                </a:lnTo>
                <a:lnTo>
                  <a:pt x="2133599" y="10094"/>
                </a:lnTo>
                <a:lnTo>
                  <a:pt x="2133599" y="1865935"/>
                </a:lnTo>
                <a:lnTo>
                  <a:pt x="2148839" y="1865388"/>
                </a:lnTo>
                <a:close/>
              </a:path>
              <a:path w="3733800" h="1876425">
                <a:moveTo>
                  <a:pt x="2164079" y="1864253"/>
                </a:moveTo>
                <a:lnTo>
                  <a:pt x="2164079" y="11777"/>
                </a:lnTo>
                <a:lnTo>
                  <a:pt x="2148839" y="11202"/>
                </a:lnTo>
                <a:lnTo>
                  <a:pt x="2148839" y="1864827"/>
                </a:lnTo>
                <a:lnTo>
                  <a:pt x="2164079" y="1864253"/>
                </a:lnTo>
                <a:close/>
              </a:path>
              <a:path w="3733800" h="1876425">
                <a:moveTo>
                  <a:pt x="2179319" y="1863062"/>
                </a:moveTo>
                <a:lnTo>
                  <a:pt x="2179319" y="12968"/>
                </a:lnTo>
                <a:lnTo>
                  <a:pt x="2164079" y="12365"/>
                </a:lnTo>
                <a:lnTo>
                  <a:pt x="2164079" y="1863664"/>
                </a:lnTo>
                <a:lnTo>
                  <a:pt x="2179319" y="1863062"/>
                </a:lnTo>
                <a:close/>
              </a:path>
              <a:path w="3733800" h="1876425">
                <a:moveTo>
                  <a:pt x="2194559" y="1861815"/>
                </a:moveTo>
                <a:lnTo>
                  <a:pt x="2194559" y="14215"/>
                </a:lnTo>
                <a:lnTo>
                  <a:pt x="2179319" y="13585"/>
                </a:lnTo>
                <a:lnTo>
                  <a:pt x="2179319" y="1862445"/>
                </a:lnTo>
                <a:lnTo>
                  <a:pt x="2194559" y="1861815"/>
                </a:lnTo>
                <a:close/>
              </a:path>
              <a:path w="3733800" h="1876425">
                <a:moveTo>
                  <a:pt x="2209799" y="1859841"/>
                </a:moveTo>
                <a:lnTo>
                  <a:pt x="2209799" y="16190"/>
                </a:lnTo>
                <a:lnTo>
                  <a:pt x="2194559" y="15518"/>
                </a:lnTo>
                <a:lnTo>
                  <a:pt x="2194559" y="1860512"/>
                </a:lnTo>
                <a:lnTo>
                  <a:pt x="2209799" y="1859841"/>
                </a:lnTo>
                <a:close/>
              </a:path>
              <a:path w="3733800" h="1876425">
                <a:moveTo>
                  <a:pt x="2225039" y="1858456"/>
                </a:moveTo>
                <a:lnTo>
                  <a:pt x="2225039" y="17575"/>
                </a:lnTo>
                <a:lnTo>
                  <a:pt x="2209799" y="16875"/>
                </a:lnTo>
                <a:lnTo>
                  <a:pt x="2209799" y="1859155"/>
                </a:lnTo>
                <a:lnTo>
                  <a:pt x="2225039" y="1858456"/>
                </a:lnTo>
                <a:close/>
              </a:path>
              <a:path w="3733800" h="1876425">
                <a:moveTo>
                  <a:pt x="2240279" y="1857016"/>
                </a:moveTo>
                <a:lnTo>
                  <a:pt x="2240279" y="19015"/>
                </a:lnTo>
                <a:lnTo>
                  <a:pt x="2225039" y="18288"/>
                </a:lnTo>
                <a:lnTo>
                  <a:pt x="2225039" y="1857742"/>
                </a:lnTo>
                <a:lnTo>
                  <a:pt x="2240279" y="1857016"/>
                </a:lnTo>
                <a:close/>
              </a:path>
              <a:path w="3733800" h="1876425">
                <a:moveTo>
                  <a:pt x="2255519" y="1855521"/>
                </a:moveTo>
                <a:lnTo>
                  <a:pt x="2255519" y="20510"/>
                </a:lnTo>
                <a:lnTo>
                  <a:pt x="2240279" y="19756"/>
                </a:lnTo>
                <a:lnTo>
                  <a:pt x="2240279" y="1856275"/>
                </a:lnTo>
                <a:lnTo>
                  <a:pt x="2255519" y="1855521"/>
                </a:lnTo>
                <a:close/>
              </a:path>
              <a:path w="3733800" h="1876425">
                <a:moveTo>
                  <a:pt x="2270759" y="1853972"/>
                </a:moveTo>
                <a:lnTo>
                  <a:pt x="2270759" y="22059"/>
                </a:lnTo>
                <a:lnTo>
                  <a:pt x="2255519" y="21278"/>
                </a:lnTo>
                <a:lnTo>
                  <a:pt x="2255519" y="1854753"/>
                </a:lnTo>
                <a:lnTo>
                  <a:pt x="2270759" y="1853972"/>
                </a:lnTo>
                <a:close/>
              </a:path>
              <a:path w="3733800" h="1876425">
                <a:moveTo>
                  <a:pt x="2285999" y="1852369"/>
                </a:moveTo>
                <a:lnTo>
                  <a:pt x="2285999" y="23663"/>
                </a:lnTo>
                <a:lnTo>
                  <a:pt x="2270759" y="22855"/>
                </a:lnTo>
                <a:lnTo>
                  <a:pt x="2270759" y="1853177"/>
                </a:lnTo>
                <a:lnTo>
                  <a:pt x="2285999" y="1852369"/>
                </a:lnTo>
                <a:close/>
              </a:path>
              <a:path w="3733800" h="1876425">
                <a:moveTo>
                  <a:pt x="2301239" y="1850712"/>
                </a:moveTo>
                <a:lnTo>
                  <a:pt x="2301239" y="25321"/>
                </a:lnTo>
                <a:lnTo>
                  <a:pt x="2285999" y="24485"/>
                </a:lnTo>
                <a:lnTo>
                  <a:pt x="2285999" y="1851547"/>
                </a:lnTo>
                <a:lnTo>
                  <a:pt x="2301239" y="1850712"/>
                </a:lnTo>
                <a:close/>
              </a:path>
              <a:path w="3733800" h="1876425">
                <a:moveTo>
                  <a:pt x="2316479" y="1848125"/>
                </a:moveTo>
                <a:lnTo>
                  <a:pt x="2316479" y="27908"/>
                </a:lnTo>
                <a:lnTo>
                  <a:pt x="2301239" y="27032"/>
                </a:lnTo>
                <a:lnTo>
                  <a:pt x="2301239" y="1849001"/>
                </a:lnTo>
                <a:lnTo>
                  <a:pt x="2316479" y="1848125"/>
                </a:lnTo>
                <a:close/>
              </a:path>
              <a:path w="3733800" h="1876425">
                <a:moveTo>
                  <a:pt x="2331719" y="1846334"/>
                </a:moveTo>
                <a:lnTo>
                  <a:pt x="2331719" y="29700"/>
                </a:lnTo>
                <a:lnTo>
                  <a:pt x="2316479" y="28797"/>
                </a:lnTo>
                <a:lnTo>
                  <a:pt x="2316479" y="1847236"/>
                </a:lnTo>
                <a:lnTo>
                  <a:pt x="2331719" y="1846334"/>
                </a:lnTo>
                <a:close/>
              </a:path>
              <a:path w="3733800" h="1876425">
                <a:moveTo>
                  <a:pt x="2346959" y="1844490"/>
                </a:moveTo>
                <a:lnTo>
                  <a:pt x="2346959" y="31544"/>
                </a:lnTo>
                <a:lnTo>
                  <a:pt x="2331719" y="30615"/>
                </a:lnTo>
                <a:lnTo>
                  <a:pt x="2331719" y="1845419"/>
                </a:lnTo>
                <a:lnTo>
                  <a:pt x="2346959" y="1844490"/>
                </a:lnTo>
                <a:close/>
              </a:path>
              <a:path w="3733800" h="1876425">
                <a:moveTo>
                  <a:pt x="2362199" y="1842593"/>
                </a:moveTo>
                <a:lnTo>
                  <a:pt x="2362199" y="33442"/>
                </a:lnTo>
                <a:lnTo>
                  <a:pt x="2346959" y="32487"/>
                </a:lnTo>
                <a:lnTo>
                  <a:pt x="2346959" y="1843548"/>
                </a:lnTo>
                <a:lnTo>
                  <a:pt x="2362199" y="1842593"/>
                </a:lnTo>
                <a:close/>
              </a:path>
              <a:path w="3733800" h="1876425">
                <a:moveTo>
                  <a:pt x="2377439" y="1840643"/>
                </a:moveTo>
                <a:lnTo>
                  <a:pt x="2377439" y="35393"/>
                </a:lnTo>
                <a:lnTo>
                  <a:pt x="2362199" y="34411"/>
                </a:lnTo>
                <a:lnTo>
                  <a:pt x="2362199" y="1841624"/>
                </a:lnTo>
                <a:lnTo>
                  <a:pt x="2377439" y="1840643"/>
                </a:lnTo>
                <a:close/>
              </a:path>
              <a:path w="3733800" h="1876425">
                <a:moveTo>
                  <a:pt x="2392679" y="1838640"/>
                </a:moveTo>
                <a:lnTo>
                  <a:pt x="2392679" y="37396"/>
                </a:lnTo>
                <a:lnTo>
                  <a:pt x="2377439" y="36388"/>
                </a:lnTo>
                <a:lnTo>
                  <a:pt x="2377439" y="1839648"/>
                </a:lnTo>
                <a:lnTo>
                  <a:pt x="2392679" y="1838640"/>
                </a:lnTo>
                <a:close/>
              </a:path>
              <a:path w="3733800" h="1876425">
                <a:moveTo>
                  <a:pt x="2407919" y="1835538"/>
                </a:moveTo>
                <a:lnTo>
                  <a:pt x="2407919" y="40499"/>
                </a:lnTo>
                <a:lnTo>
                  <a:pt x="2392679" y="39452"/>
                </a:lnTo>
                <a:lnTo>
                  <a:pt x="2392679" y="1836585"/>
                </a:lnTo>
                <a:lnTo>
                  <a:pt x="2407919" y="1835538"/>
                </a:lnTo>
                <a:close/>
              </a:path>
              <a:path w="3733800" h="1876425">
                <a:moveTo>
                  <a:pt x="2423159" y="1833406"/>
                </a:moveTo>
                <a:lnTo>
                  <a:pt x="2423159" y="42633"/>
                </a:lnTo>
                <a:lnTo>
                  <a:pt x="2407919" y="41559"/>
                </a:lnTo>
                <a:lnTo>
                  <a:pt x="2407919" y="1834478"/>
                </a:lnTo>
                <a:lnTo>
                  <a:pt x="2423159" y="1833406"/>
                </a:lnTo>
                <a:close/>
              </a:path>
              <a:path w="3733800" h="1876425">
                <a:moveTo>
                  <a:pt x="2438399" y="1831221"/>
                </a:moveTo>
                <a:lnTo>
                  <a:pt x="2438399" y="44818"/>
                </a:lnTo>
                <a:lnTo>
                  <a:pt x="2423159" y="43719"/>
                </a:lnTo>
                <a:lnTo>
                  <a:pt x="2423159" y="1832320"/>
                </a:lnTo>
                <a:lnTo>
                  <a:pt x="2438399" y="1831221"/>
                </a:lnTo>
                <a:close/>
              </a:path>
              <a:path w="3733800" h="1876425">
                <a:moveTo>
                  <a:pt x="2453639" y="1828985"/>
                </a:moveTo>
                <a:lnTo>
                  <a:pt x="2453639" y="47055"/>
                </a:lnTo>
                <a:lnTo>
                  <a:pt x="2438399" y="45930"/>
                </a:lnTo>
                <a:lnTo>
                  <a:pt x="2438399" y="1830109"/>
                </a:lnTo>
                <a:lnTo>
                  <a:pt x="2453639" y="1828985"/>
                </a:lnTo>
                <a:close/>
              </a:path>
              <a:path w="3733800" h="1876425">
                <a:moveTo>
                  <a:pt x="2468879" y="1825535"/>
                </a:moveTo>
                <a:lnTo>
                  <a:pt x="2468879" y="50506"/>
                </a:lnTo>
                <a:lnTo>
                  <a:pt x="2453639" y="49343"/>
                </a:lnTo>
                <a:lnTo>
                  <a:pt x="2453639" y="1826698"/>
                </a:lnTo>
                <a:lnTo>
                  <a:pt x="2468879" y="1825535"/>
                </a:lnTo>
                <a:close/>
              </a:path>
              <a:path w="3733800" h="1876425">
                <a:moveTo>
                  <a:pt x="2484119" y="1823171"/>
                </a:moveTo>
                <a:lnTo>
                  <a:pt x="2484119" y="52871"/>
                </a:lnTo>
                <a:lnTo>
                  <a:pt x="2468879" y="51682"/>
                </a:lnTo>
                <a:lnTo>
                  <a:pt x="2468879" y="1824359"/>
                </a:lnTo>
                <a:lnTo>
                  <a:pt x="2484119" y="1823171"/>
                </a:lnTo>
                <a:close/>
              </a:path>
              <a:path w="3733800" h="1876425">
                <a:moveTo>
                  <a:pt x="2499359" y="1820757"/>
                </a:moveTo>
                <a:lnTo>
                  <a:pt x="2499359" y="55286"/>
                </a:lnTo>
                <a:lnTo>
                  <a:pt x="2484119" y="54072"/>
                </a:lnTo>
                <a:lnTo>
                  <a:pt x="2484119" y="1821970"/>
                </a:lnTo>
                <a:lnTo>
                  <a:pt x="2499359" y="1820757"/>
                </a:lnTo>
                <a:close/>
              </a:path>
              <a:path w="3733800" h="1876425">
                <a:moveTo>
                  <a:pt x="2514599" y="1818292"/>
                </a:moveTo>
                <a:lnTo>
                  <a:pt x="2514599" y="57752"/>
                </a:lnTo>
                <a:lnTo>
                  <a:pt x="2499359" y="56513"/>
                </a:lnTo>
                <a:lnTo>
                  <a:pt x="2499359" y="1819531"/>
                </a:lnTo>
                <a:lnTo>
                  <a:pt x="2514599" y="1818292"/>
                </a:lnTo>
                <a:close/>
              </a:path>
              <a:path w="3733800" h="1876425">
                <a:moveTo>
                  <a:pt x="2529839" y="1814500"/>
                </a:moveTo>
                <a:lnTo>
                  <a:pt x="2529839" y="61545"/>
                </a:lnTo>
                <a:lnTo>
                  <a:pt x="2514599" y="60269"/>
                </a:lnTo>
                <a:lnTo>
                  <a:pt x="2514599" y="1815777"/>
                </a:lnTo>
                <a:lnTo>
                  <a:pt x="2529839" y="1814500"/>
                </a:lnTo>
                <a:close/>
              </a:path>
              <a:path w="3733800" h="1876425">
                <a:moveTo>
                  <a:pt x="2545079" y="1811910"/>
                </a:moveTo>
                <a:lnTo>
                  <a:pt x="2545079" y="64137"/>
                </a:lnTo>
                <a:lnTo>
                  <a:pt x="2529839" y="62835"/>
                </a:lnTo>
                <a:lnTo>
                  <a:pt x="2529839" y="1813212"/>
                </a:lnTo>
                <a:lnTo>
                  <a:pt x="2545079" y="1811910"/>
                </a:lnTo>
                <a:close/>
              </a:path>
              <a:path w="3733800" h="1876425">
                <a:moveTo>
                  <a:pt x="2560319" y="1809271"/>
                </a:moveTo>
                <a:lnTo>
                  <a:pt x="2560319" y="66778"/>
                </a:lnTo>
                <a:lnTo>
                  <a:pt x="2545079" y="65451"/>
                </a:lnTo>
                <a:lnTo>
                  <a:pt x="2545079" y="1810597"/>
                </a:lnTo>
                <a:lnTo>
                  <a:pt x="2560319" y="1809271"/>
                </a:lnTo>
                <a:close/>
              </a:path>
              <a:path w="3733800" h="1876425">
                <a:moveTo>
                  <a:pt x="2575559" y="1806581"/>
                </a:moveTo>
                <a:lnTo>
                  <a:pt x="2575559" y="69468"/>
                </a:lnTo>
                <a:lnTo>
                  <a:pt x="2560319" y="68117"/>
                </a:lnTo>
                <a:lnTo>
                  <a:pt x="2560319" y="1807932"/>
                </a:lnTo>
                <a:lnTo>
                  <a:pt x="2575559" y="1806581"/>
                </a:lnTo>
                <a:close/>
              </a:path>
              <a:path w="3733800" h="1876425">
                <a:moveTo>
                  <a:pt x="2590799" y="1802455"/>
                </a:moveTo>
                <a:lnTo>
                  <a:pt x="2590799" y="73596"/>
                </a:lnTo>
                <a:lnTo>
                  <a:pt x="2575559" y="72208"/>
                </a:lnTo>
                <a:lnTo>
                  <a:pt x="2575559" y="1803843"/>
                </a:lnTo>
                <a:lnTo>
                  <a:pt x="2590799" y="1802455"/>
                </a:lnTo>
                <a:close/>
              </a:path>
              <a:path w="3733800" h="1876425">
                <a:moveTo>
                  <a:pt x="2606039" y="1799643"/>
                </a:moveTo>
                <a:lnTo>
                  <a:pt x="2606039" y="76410"/>
                </a:lnTo>
                <a:lnTo>
                  <a:pt x="2590799" y="74997"/>
                </a:lnTo>
                <a:lnTo>
                  <a:pt x="2590799" y="1801055"/>
                </a:lnTo>
                <a:lnTo>
                  <a:pt x="2606039" y="1799643"/>
                </a:lnTo>
                <a:close/>
              </a:path>
              <a:path w="3733800" h="1876425">
                <a:moveTo>
                  <a:pt x="2621279" y="1796783"/>
                </a:moveTo>
                <a:lnTo>
                  <a:pt x="2621279" y="79272"/>
                </a:lnTo>
                <a:lnTo>
                  <a:pt x="2606039" y="77835"/>
                </a:lnTo>
                <a:lnTo>
                  <a:pt x="2606039" y="1798219"/>
                </a:lnTo>
                <a:lnTo>
                  <a:pt x="2621279" y="1796783"/>
                </a:lnTo>
                <a:close/>
              </a:path>
              <a:path w="3733800" h="1876425">
                <a:moveTo>
                  <a:pt x="2636519" y="1792401"/>
                </a:moveTo>
                <a:lnTo>
                  <a:pt x="2636519" y="83656"/>
                </a:lnTo>
                <a:lnTo>
                  <a:pt x="2621279" y="82182"/>
                </a:lnTo>
                <a:lnTo>
                  <a:pt x="2621279" y="1793874"/>
                </a:lnTo>
                <a:lnTo>
                  <a:pt x="2636519" y="1792401"/>
                </a:lnTo>
                <a:close/>
              </a:path>
              <a:path w="3733800" h="1876425">
                <a:moveTo>
                  <a:pt x="2651759" y="1789420"/>
                </a:moveTo>
                <a:lnTo>
                  <a:pt x="2651759" y="86638"/>
                </a:lnTo>
                <a:lnTo>
                  <a:pt x="2636519" y="85141"/>
                </a:lnTo>
                <a:lnTo>
                  <a:pt x="2636519" y="1790917"/>
                </a:lnTo>
                <a:lnTo>
                  <a:pt x="2651759" y="1789420"/>
                </a:lnTo>
                <a:close/>
              </a:path>
              <a:path w="3733800" h="1876425">
                <a:moveTo>
                  <a:pt x="2666999" y="1784859"/>
                </a:moveTo>
                <a:lnTo>
                  <a:pt x="2666999" y="91202"/>
                </a:lnTo>
                <a:lnTo>
                  <a:pt x="2651759" y="89669"/>
                </a:lnTo>
                <a:lnTo>
                  <a:pt x="2651759" y="1786391"/>
                </a:lnTo>
                <a:lnTo>
                  <a:pt x="2666999" y="1784859"/>
                </a:lnTo>
                <a:close/>
              </a:path>
              <a:path w="3733800" h="1876425">
                <a:moveTo>
                  <a:pt x="2682239" y="1781758"/>
                </a:moveTo>
                <a:lnTo>
                  <a:pt x="2682239" y="94305"/>
                </a:lnTo>
                <a:lnTo>
                  <a:pt x="2666999" y="92748"/>
                </a:lnTo>
                <a:lnTo>
                  <a:pt x="2666999" y="1783314"/>
                </a:lnTo>
                <a:lnTo>
                  <a:pt x="2682239" y="1781758"/>
                </a:lnTo>
                <a:close/>
              </a:path>
              <a:path w="3733800" h="1876425">
                <a:moveTo>
                  <a:pt x="2697479" y="1778610"/>
                </a:moveTo>
                <a:lnTo>
                  <a:pt x="2697479" y="97454"/>
                </a:lnTo>
                <a:lnTo>
                  <a:pt x="2682239" y="95874"/>
                </a:lnTo>
                <a:lnTo>
                  <a:pt x="2682239" y="1780190"/>
                </a:lnTo>
                <a:lnTo>
                  <a:pt x="2697479" y="1778610"/>
                </a:lnTo>
                <a:close/>
              </a:path>
              <a:path w="3733800" h="1876425">
                <a:moveTo>
                  <a:pt x="2712719" y="1773801"/>
                </a:moveTo>
                <a:lnTo>
                  <a:pt x="2712719" y="102267"/>
                </a:lnTo>
                <a:lnTo>
                  <a:pt x="2697479" y="100651"/>
                </a:lnTo>
                <a:lnTo>
                  <a:pt x="2697479" y="1775416"/>
                </a:lnTo>
                <a:lnTo>
                  <a:pt x="2712719" y="1773801"/>
                </a:lnTo>
                <a:close/>
              </a:path>
              <a:path w="3733800" h="1876425">
                <a:moveTo>
                  <a:pt x="2727959" y="1770536"/>
                </a:moveTo>
                <a:lnTo>
                  <a:pt x="2727959" y="105534"/>
                </a:lnTo>
                <a:lnTo>
                  <a:pt x="2712719" y="103895"/>
                </a:lnTo>
                <a:lnTo>
                  <a:pt x="2712719" y="1772174"/>
                </a:lnTo>
                <a:lnTo>
                  <a:pt x="2727959" y="1770536"/>
                </a:lnTo>
                <a:close/>
              </a:path>
              <a:path w="3733800" h="1876425">
                <a:moveTo>
                  <a:pt x="2743199" y="1765551"/>
                </a:moveTo>
                <a:lnTo>
                  <a:pt x="2743199" y="110522"/>
                </a:lnTo>
                <a:lnTo>
                  <a:pt x="2727959" y="108848"/>
                </a:lnTo>
                <a:lnTo>
                  <a:pt x="2727959" y="1767224"/>
                </a:lnTo>
                <a:lnTo>
                  <a:pt x="2743199" y="1765551"/>
                </a:lnTo>
                <a:close/>
              </a:path>
              <a:path w="3733800" h="1876425">
                <a:moveTo>
                  <a:pt x="2758439" y="1762170"/>
                </a:moveTo>
                <a:lnTo>
                  <a:pt x="2758439" y="113905"/>
                </a:lnTo>
                <a:lnTo>
                  <a:pt x="2743199" y="112208"/>
                </a:lnTo>
                <a:lnTo>
                  <a:pt x="2743199" y="1763866"/>
                </a:lnTo>
                <a:lnTo>
                  <a:pt x="2758439" y="1762170"/>
                </a:lnTo>
                <a:close/>
              </a:path>
              <a:path w="3733800" h="1876425">
                <a:moveTo>
                  <a:pt x="2773679" y="1758743"/>
                </a:moveTo>
                <a:lnTo>
                  <a:pt x="2773679" y="117334"/>
                </a:lnTo>
                <a:lnTo>
                  <a:pt x="2758439" y="115614"/>
                </a:lnTo>
                <a:lnTo>
                  <a:pt x="2758439" y="1760462"/>
                </a:lnTo>
                <a:lnTo>
                  <a:pt x="2773679" y="1758743"/>
                </a:lnTo>
                <a:close/>
              </a:path>
              <a:path w="3733800" h="1876425">
                <a:moveTo>
                  <a:pt x="2788919" y="1753517"/>
                </a:moveTo>
                <a:lnTo>
                  <a:pt x="2788919" y="122563"/>
                </a:lnTo>
                <a:lnTo>
                  <a:pt x="2773679" y="120809"/>
                </a:lnTo>
                <a:lnTo>
                  <a:pt x="2773679" y="1755271"/>
                </a:lnTo>
                <a:lnTo>
                  <a:pt x="2788919" y="1753517"/>
                </a:lnTo>
                <a:close/>
              </a:path>
              <a:path w="3733800" h="1876425">
                <a:moveTo>
                  <a:pt x="2804159" y="1749977"/>
                </a:moveTo>
                <a:lnTo>
                  <a:pt x="2804159" y="126107"/>
                </a:lnTo>
                <a:lnTo>
                  <a:pt x="2788919" y="124329"/>
                </a:lnTo>
                <a:lnTo>
                  <a:pt x="2788919" y="1751753"/>
                </a:lnTo>
                <a:lnTo>
                  <a:pt x="2804159" y="1749977"/>
                </a:lnTo>
                <a:close/>
              </a:path>
              <a:path w="3733800" h="1876425">
                <a:moveTo>
                  <a:pt x="2819399" y="1744581"/>
                </a:moveTo>
                <a:lnTo>
                  <a:pt x="2819399" y="131506"/>
                </a:lnTo>
                <a:lnTo>
                  <a:pt x="2804159" y="129695"/>
                </a:lnTo>
                <a:lnTo>
                  <a:pt x="2804159" y="1746391"/>
                </a:lnTo>
                <a:lnTo>
                  <a:pt x="2819399" y="1744581"/>
                </a:lnTo>
                <a:close/>
              </a:path>
              <a:path w="3733800" h="1876425">
                <a:moveTo>
                  <a:pt x="2834639" y="1740928"/>
                </a:moveTo>
                <a:lnTo>
                  <a:pt x="2834639" y="135162"/>
                </a:lnTo>
                <a:lnTo>
                  <a:pt x="2819399" y="133328"/>
                </a:lnTo>
                <a:lnTo>
                  <a:pt x="2819399" y="1742760"/>
                </a:lnTo>
                <a:lnTo>
                  <a:pt x="2834639" y="1740928"/>
                </a:lnTo>
                <a:close/>
              </a:path>
              <a:path w="3733800" h="1876425">
                <a:moveTo>
                  <a:pt x="2849879" y="1735364"/>
                </a:moveTo>
                <a:lnTo>
                  <a:pt x="2849879" y="140729"/>
                </a:lnTo>
                <a:lnTo>
                  <a:pt x="2834639" y="138862"/>
                </a:lnTo>
                <a:lnTo>
                  <a:pt x="2834639" y="1737230"/>
                </a:lnTo>
                <a:lnTo>
                  <a:pt x="2849879" y="1735364"/>
                </a:lnTo>
                <a:close/>
              </a:path>
              <a:path w="3733800" h="1876425">
                <a:moveTo>
                  <a:pt x="2865119" y="1731600"/>
                </a:moveTo>
                <a:lnTo>
                  <a:pt x="2865119" y="144496"/>
                </a:lnTo>
                <a:lnTo>
                  <a:pt x="2849879" y="142607"/>
                </a:lnTo>
                <a:lnTo>
                  <a:pt x="2849879" y="1733488"/>
                </a:lnTo>
                <a:lnTo>
                  <a:pt x="2865119" y="1731600"/>
                </a:lnTo>
                <a:close/>
              </a:path>
              <a:path w="3733800" h="1876425">
                <a:moveTo>
                  <a:pt x="2880359" y="1725871"/>
                </a:moveTo>
                <a:lnTo>
                  <a:pt x="2880359" y="150229"/>
                </a:lnTo>
                <a:lnTo>
                  <a:pt x="2865119" y="148307"/>
                </a:lnTo>
                <a:lnTo>
                  <a:pt x="2865119" y="1727792"/>
                </a:lnTo>
                <a:lnTo>
                  <a:pt x="2880359" y="1725871"/>
                </a:lnTo>
                <a:close/>
              </a:path>
              <a:path w="3733800" h="1876425">
                <a:moveTo>
                  <a:pt x="2895599" y="1720044"/>
                </a:moveTo>
                <a:lnTo>
                  <a:pt x="2895599" y="156061"/>
                </a:lnTo>
                <a:lnTo>
                  <a:pt x="2880359" y="154106"/>
                </a:lnTo>
                <a:lnTo>
                  <a:pt x="2880359" y="1721997"/>
                </a:lnTo>
                <a:lnTo>
                  <a:pt x="2895599" y="1720044"/>
                </a:lnTo>
                <a:close/>
              </a:path>
              <a:path w="3733800" h="1876425">
                <a:moveTo>
                  <a:pt x="2910839" y="1716105"/>
                </a:moveTo>
                <a:lnTo>
                  <a:pt x="2910839" y="160003"/>
                </a:lnTo>
                <a:lnTo>
                  <a:pt x="2895599" y="158027"/>
                </a:lnTo>
                <a:lnTo>
                  <a:pt x="2895599" y="1718080"/>
                </a:lnTo>
                <a:lnTo>
                  <a:pt x="2910839" y="1716105"/>
                </a:lnTo>
                <a:close/>
              </a:path>
              <a:path w="3733800" h="1876425">
                <a:moveTo>
                  <a:pt x="2926079" y="1710116"/>
                </a:moveTo>
                <a:lnTo>
                  <a:pt x="2926079" y="165997"/>
                </a:lnTo>
                <a:lnTo>
                  <a:pt x="2910839" y="163988"/>
                </a:lnTo>
                <a:lnTo>
                  <a:pt x="2910839" y="1712123"/>
                </a:lnTo>
                <a:lnTo>
                  <a:pt x="2926079" y="1710116"/>
                </a:lnTo>
                <a:close/>
              </a:path>
              <a:path w="3733800" h="1876425">
                <a:moveTo>
                  <a:pt x="2941319" y="1706070"/>
                </a:moveTo>
                <a:lnTo>
                  <a:pt x="2941319" y="170047"/>
                </a:lnTo>
                <a:lnTo>
                  <a:pt x="2926079" y="168017"/>
                </a:lnTo>
                <a:lnTo>
                  <a:pt x="2926079" y="1708098"/>
                </a:lnTo>
                <a:lnTo>
                  <a:pt x="2941319" y="1706070"/>
                </a:lnTo>
                <a:close/>
              </a:path>
              <a:path w="3733800" h="1876425">
                <a:moveTo>
                  <a:pt x="2956559" y="1699920"/>
                </a:moveTo>
                <a:lnTo>
                  <a:pt x="2956559" y="176201"/>
                </a:lnTo>
                <a:lnTo>
                  <a:pt x="2941319" y="174139"/>
                </a:lnTo>
                <a:lnTo>
                  <a:pt x="2941319" y="1701981"/>
                </a:lnTo>
                <a:lnTo>
                  <a:pt x="2956559" y="1699920"/>
                </a:lnTo>
                <a:close/>
              </a:path>
              <a:path w="3733800" h="1876425">
                <a:moveTo>
                  <a:pt x="2971799" y="1693676"/>
                </a:moveTo>
                <a:lnTo>
                  <a:pt x="2971799" y="182451"/>
                </a:lnTo>
                <a:lnTo>
                  <a:pt x="2956559" y="180357"/>
                </a:lnTo>
                <a:lnTo>
                  <a:pt x="2956559" y="1695768"/>
                </a:lnTo>
                <a:lnTo>
                  <a:pt x="2971799" y="1693676"/>
                </a:lnTo>
                <a:close/>
              </a:path>
              <a:path w="3733800" h="1876425">
                <a:moveTo>
                  <a:pt x="2987039" y="1689461"/>
                </a:moveTo>
                <a:lnTo>
                  <a:pt x="2987039" y="186670"/>
                </a:lnTo>
                <a:lnTo>
                  <a:pt x="2971799" y="184555"/>
                </a:lnTo>
                <a:lnTo>
                  <a:pt x="2971799" y="1691574"/>
                </a:lnTo>
                <a:lnTo>
                  <a:pt x="2987039" y="1689461"/>
                </a:lnTo>
                <a:close/>
              </a:path>
              <a:path w="3733800" h="1876425">
                <a:moveTo>
                  <a:pt x="3002279" y="1683060"/>
                </a:moveTo>
                <a:lnTo>
                  <a:pt x="3002279" y="193076"/>
                </a:lnTo>
                <a:lnTo>
                  <a:pt x="2987039" y="190930"/>
                </a:lnTo>
                <a:lnTo>
                  <a:pt x="2987039" y="1685204"/>
                </a:lnTo>
                <a:lnTo>
                  <a:pt x="3002279" y="1683060"/>
                </a:lnTo>
                <a:close/>
              </a:path>
              <a:path w="3733800" h="1876425">
                <a:moveTo>
                  <a:pt x="3017519" y="1676566"/>
                </a:moveTo>
                <a:lnTo>
                  <a:pt x="3017519" y="199576"/>
                </a:lnTo>
                <a:lnTo>
                  <a:pt x="3002279" y="197399"/>
                </a:lnTo>
                <a:lnTo>
                  <a:pt x="3002279" y="1678741"/>
                </a:lnTo>
                <a:lnTo>
                  <a:pt x="3017519" y="1676566"/>
                </a:lnTo>
                <a:close/>
              </a:path>
              <a:path w="3733800" h="1876425">
                <a:moveTo>
                  <a:pt x="3032759" y="1669980"/>
                </a:moveTo>
                <a:lnTo>
                  <a:pt x="3032759" y="206168"/>
                </a:lnTo>
                <a:lnTo>
                  <a:pt x="3017519" y="203960"/>
                </a:lnTo>
                <a:lnTo>
                  <a:pt x="3017519" y="1672186"/>
                </a:lnTo>
                <a:lnTo>
                  <a:pt x="3032759" y="1669980"/>
                </a:lnTo>
                <a:close/>
              </a:path>
              <a:path w="3733800" h="1876425">
                <a:moveTo>
                  <a:pt x="3047999" y="1665539"/>
                </a:moveTo>
                <a:lnTo>
                  <a:pt x="3047999" y="210614"/>
                </a:lnTo>
                <a:lnTo>
                  <a:pt x="3032759" y="208386"/>
                </a:lnTo>
                <a:lnTo>
                  <a:pt x="3032759" y="1667765"/>
                </a:lnTo>
                <a:lnTo>
                  <a:pt x="3047999" y="1665539"/>
                </a:lnTo>
                <a:close/>
              </a:path>
              <a:path w="3733800" h="1876425">
                <a:moveTo>
                  <a:pt x="3063239" y="1658801"/>
                </a:moveTo>
                <a:lnTo>
                  <a:pt x="3063239" y="217358"/>
                </a:lnTo>
                <a:lnTo>
                  <a:pt x="3047999" y="215100"/>
                </a:lnTo>
                <a:lnTo>
                  <a:pt x="3047999" y="1661057"/>
                </a:lnTo>
                <a:lnTo>
                  <a:pt x="3063239" y="1658801"/>
                </a:lnTo>
                <a:close/>
              </a:path>
              <a:path w="3733800" h="1876425">
                <a:moveTo>
                  <a:pt x="3078479" y="1651973"/>
                </a:moveTo>
                <a:lnTo>
                  <a:pt x="3078479" y="224193"/>
                </a:lnTo>
                <a:lnTo>
                  <a:pt x="3063239" y="221904"/>
                </a:lnTo>
                <a:lnTo>
                  <a:pt x="3063239" y="1654259"/>
                </a:lnTo>
                <a:lnTo>
                  <a:pt x="3078479" y="1651973"/>
                </a:lnTo>
                <a:close/>
              </a:path>
              <a:path w="3733800" h="1876425">
                <a:moveTo>
                  <a:pt x="3093719" y="1645055"/>
                </a:moveTo>
                <a:lnTo>
                  <a:pt x="3093719" y="231117"/>
                </a:lnTo>
                <a:lnTo>
                  <a:pt x="3078479" y="228799"/>
                </a:lnTo>
                <a:lnTo>
                  <a:pt x="3078479" y="1647371"/>
                </a:lnTo>
                <a:lnTo>
                  <a:pt x="3093719" y="1645055"/>
                </a:lnTo>
                <a:close/>
              </a:path>
              <a:path w="3733800" h="1876425">
                <a:moveTo>
                  <a:pt x="3108959" y="1638049"/>
                </a:moveTo>
                <a:lnTo>
                  <a:pt x="3108959" y="238130"/>
                </a:lnTo>
                <a:lnTo>
                  <a:pt x="3093719" y="235783"/>
                </a:lnTo>
                <a:lnTo>
                  <a:pt x="3093719" y="1640394"/>
                </a:lnTo>
                <a:lnTo>
                  <a:pt x="3108959" y="1638049"/>
                </a:lnTo>
                <a:close/>
              </a:path>
              <a:path w="3733800" h="1876425">
                <a:moveTo>
                  <a:pt x="3124199" y="1630955"/>
                </a:moveTo>
                <a:lnTo>
                  <a:pt x="3124199" y="245232"/>
                </a:lnTo>
                <a:lnTo>
                  <a:pt x="3108959" y="242855"/>
                </a:lnTo>
                <a:lnTo>
                  <a:pt x="3108959" y="1633329"/>
                </a:lnTo>
                <a:lnTo>
                  <a:pt x="3124199" y="1630955"/>
                </a:lnTo>
                <a:close/>
              </a:path>
              <a:path w="3733800" h="1876425">
                <a:moveTo>
                  <a:pt x="3139439" y="1623774"/>
                </a:moveTo>
                <a:lnTo>
                  <a:pt x="3139439" y="252420"/>
                </a:lnTo>
                <a:lnTo>
                  <a:pt x="3124199" y="250014"/>
                </a:lnTo>
                <a:lnTo>
                  <a:pt x="3124199" y="1626177"/>
                </a:lnTo>
                <a:lnTo>
                  <a:pt x="3139439" y="1623774"/>
                </a:lnTo>
                <a:close/>
              </a:path>
              <a:path w="3733800" h="1876425">
                <a:moveTo>
                  <a:pt x="3154679" y="1616507"/>
                </a:moveTo>
                <a:lnTo>
                  <a:pt x="3154679" y="259695"/>
                </a:lnTo>
                <a:lnTo>
                  <a:pt x="3139439" y="257261"/>
                </a:lnTo>
                <a:lnTo>
                  <a:pt x="3139439" y="1618939"/>
                </a:lnTo>
                <a:lnTo>
                  <a:pt x="3154679" y="1616507"/>
                </a:lnTo>
                <a:close/>
              </a:path>
              <a:path w="3733800" h="1876425">
                <a:moveTo>
                  <a:pt x="3169919" y="1609154"/>
                </a:moveTo>
                <a:lnTo>
                  <a:pt x="3169919" y="267056"/>
                </a:lnTo>
                <a:lnTo>
                  <a:pt x="3154679" y="264593"/>
                </a:lnTo>
                <a:lnTo>
                  <a:pt x="3154679" y="1611614"/>
                </a:lnTo>
                <a:lnTo>
                  <a:pt x="3169919" y="1609154"/>
                </a:lnTo>
                <a:close/>
              </a:path>
              <a:path w="3733800" h="1876425">
                <a:moveTo>
                  <a:pt x="3185159" y="1601716"/>
                </a:moveTo>
                <a:lnTo>
                  <a:pt x="3185159" y="274502"/>
                </a:lnTo>
                <a:lnTo>
                  <a:pt x="3169919" y="272011"/>
                </a:lnTo>
                <a:lnTo>
                  <a:pt x="3169919" y="1604205"/>
                </a:lnTo>
                <a:lnTo>
                  <a:pt x="3185159" y="1601716"/>
                </a:lnTo>
                <a:close/>
              </a:path>
              <a:path w="3733800" h="1876425">
                <a:moveTo>
                  <a:pt x="3200399" y="1594194"/>
                </a:moveTo>
                <a:lnTo>
                  <a:pt x="3200399" y="282033"/>
                </a:lnTo>
                <a:lnTo>
                  <a:pt x="3185159" y="279513"/>
                </a:lnTo>
                <a:lnTo>
                  <a:pt x="3185159" y="1596711"/>
                </a:lnTo>
                <a:lnTo>
                  <a:pt x="3200399" y="1594194"/>
                </a:lnTo>
                <a:close/>
              </a:path>
              <a:path w="3733800" h="1876425">
                <a:moveTo>
                  <a:pt x="3215639" y="1586589"/>
                </a:moveTo>
                <a:lnTo>
                  <a:pt x="3215639" y="289647"/>
                </a:lnTo>
                <a:lnTo>
                  <a:pt x="3200399" y="287099"/>
                </a:lnTo>
                <a:lnTo>
                  <a:pt x="3200399" y="1589133"/>
                </a:lnTo>
                <a:lnTo>
                  <a:pt x="3215639" y="1586589"/>
                </a:lnTo>
                <a:close/>
              </a:path>
              <a:path w="3733800" h="1876425">
                <a:moveTo>
                  <a:pt x="3230879" y="1578901"/>
                </a:moveTo>
                <a:lnTo>
                  <a:pt x="3230879" y="297343"/>
                </a:lnTo>
                <a:lnTo>
                  <a:pt x="3215639" y="294769"/>
                </a:lnTo>
                <a:lnTo>
                  <a:pt x="3215639" y="1581473"/>
                </a:lnTo>
                <a:lnTo>
                  <a:pt x="3230879" y="1578901"/>
                </a:lnTo>
                <a:close/>
              </a:path>
              <a:path w="3733800" h="1876425">
                <a:moveTo>
                  <a:pt x="3246119" y="1571132"/>
                </a:moveTo>
                <a:lnTo>
                  <a:pt x="3246119" y="305122"/>
                </a:lnTo>
                <a:lnTo>
                  <a:pt x="3230879" y="302520"/>
                </a:lnTo>
                <a:lnTo>
                  <a:pt x="3230879" y="1573731"/>
                </a:lnTo>
                <a:lnTo>
                  <a:pt x="3246119" y="1571132"/>
                </a:lnTo>
                <a:close/>
              </a:path>
              <a:path w="3733800" h="1876425">
                <a:moveTo>
                  <a:pt x="3261359" y="1560647"/>
                </a:moveTo>
                <a:lnTo>
                  <a:pt x="3261359" y="315620"/>
                </a:lnTo>
                <a:lnTo>
                  <a:pt x="3246119" y="312982"/>
                </a:lnTo>
                <a:lnTo>
                  <a:pt x="3246119" y="1563282"/>
                </a:lnTo>
                <a:lnTo>
                  <a:pt x="3261359" y="1560647"/>
                </a:lnTo>
                <a:close/>
              </a:path>
              <a:path w="3733800" h="1876425">
                <a:moveTo>
                  <a:pt x="3276599" y="1552690"/>
                </a:moveTo>
                <a:lnTo>
                  <a:pt x="3276599" y="323587"/>
                </a:lnTo>
                <a:lnTo>
                  <a:pt x="3261359" y="320922"/>
                </a:lnTo>
                <a:lnTo>
                  <a:pt x="3261359" y="1555351"/>
                </a:lnTo>
                <a:lnTo>
                  <a:pt x="3276599" y="1552690"/>
                </a:lnTo>
                <a:close/>
              </a:path>
              <a:path w="3733800" h="1876425">
                <a:moveTo>
                  <a:pt x="3291839" y="1544653"/>
                </a:moveTo>
                <a:lnTo>
                  <a:pt x="3291839" y="331633"/>
                </a:lnTo>
                <a:lnTo>
                  <a:pt x="3276599" y="328942"/>
                </a:lnTo>
                <a:lnTo>
                  <a:pt x="3276599" y="1547341"/>
                </a:lnTo>
                <a:lnTo>
                  <a:pt x="3291839" y="1544653"/>
                </a:lnTo>
                <a:close/>
              </a:path>
              <a:path w="3733800" h="1876425">
                <a:moveTo>
                  <a:pt x="3307079" y="1533816"/>
                </a:moveTo>
                <a:lnTo>
                  <a:pt x="3307079" y="342484"/>
                </a:lnTo>
                <a:lnTo>
                  <a:pt x="3291839" y="339759"/>
                </a:lnTo>
                <a:lnTo>
                  <a:pt x="3291839" y="1536539"/>
                </a:lnTo>
                <a:lnTo>
                  <a:pt x="3307079" y="1533816"/>
                </a:lnTo>
                <a:close/>
              </a:path>
              <a:path w="3733800" h="1876425">
                <a:moveTo>
                  <a:pt x="3322319" y="1525598"/>
                </a:moveTo>
                <a:lnTo>
                  <a:pt x="3322319" y="350714"/>
                </a:lnTo>
                <a:lnTo>
                  <a:pt x="3307079" y="347962"/>
                </a:lnTo>
                <a:lnTo>
                  <a:pt x="3307079" y="1528346"/>
                </a:lnTo>
                <a:lnTo>
                  <a:pt x="3322319" y="1525598"/>
                </a:lnTo>
                <a:close/>
              </a:path>
              <a:path w="3733800" h="1876425">
                <a:moveTo>
                  <a:pt x="3337559" y="1517303"/>
                </a:moveTo>
                <a:lnTo>
                  <a:pt x="3337559" y="359020"/>
                </a:lnTo>
                <a:lnTo>
                  <a:pt x="3322319" y="356242"/>
                </a:lnTo>
                <a:lnTo>
                  <a:pt x="3322319" y="1520077"/>
                </a:lnTo>
                <a:lnTo>
                  <a:pt x="3337559" y="1517303"/>
                </a:lnTo>
                <a:close/>
              </a:path>
              <a:path w="3733800" h="1876425">
                <a:moveTo>
                  <a:pt x="3352799" y="1506125"/>
                </a:moveTo>
                <a:lnTo>
                  <a:pt x="3352799" y="370213"/>
                </a:lnTo>
                <a:lnTo>
                  <a:pt x="3337559" y="367402"/>
                </a:lnTo>
                <a:lnTo>
                  <a:pt x="3337559" y="1508932"/>
                </a:lnTo>
                <a:lnTo>
                  <a:pt x="3352799" y="1506125"/>
                </a:lnTo>
                <a:close/>
              </a:path>
              <a:path w="3733800" h="1876425">
                <a:moveTo>
                  <a:pt x="3368039" y="1494815"/>
                </a:moveTo>
                <a:lnTo>
                  <a:pt x="3368039" y="381539"/>
                </a:lnTo>
                <a:lnTo>
                  <a:pt x="3352799" y="378695"/>
                </a:lnTo>
                <a:lnTo>
                  <a:pt x="3352799" y="1497655"/>
                </a:lnTo>
                <a:lnTo>
                  <a:pt x="3368039" y="1494815"/>
                </a:lnTo>
                <a:close/>
              </a:path>
              <a:path w="3733800" h="1876425">
                <a:moveTo>
                  <a:pt x="3383279" y="1486245"/>
                </a:moveTo>
                <a:lnTo>
                  <a:pt x="3383279" y="390121"/>
                </a:lnTo>
                <a:lnTo>
                  <a:pt x="3368039" y="387252"/>
                </a:lnTo>
                <a:lnTo>
                  <a:pt x="3368039" y="1489110"/>
                </a:lnTo>
                <a:lnTo>
                  <a:pt x="3383279" y="1486245"/>
                </a:lnTo>
                <a:close/>
              </a:path>
              <a:path w="3733800" h="1876425">
                <a:moveTo>
                  <a:pt x="3398519" y="1474706"/>
                </a:moveTo>
                <a:lnTo>
                  <a:pt x="3398519" y="401677"/>
                </a:lnTo>
                <a:lnTo>
                  <a:pt x="3383279" y="398776"/>
                </a:lnTo>
                <a:lnTo>
                  <a:pt x="3383279" y="1477603"/>
                </a:lnTo>
                <a:lnTo>
                  <a:pt x="3398519" y="1474706"/>
                </a:lnTo>
                <a:close/>
              </a:path>
              <a:path w="3733800" h="1876425">
                <a:moveTo>
                  <a:pt x="3413759" y="1463038"/>
                </a:moveTo>
                <a:lnTo>
                  <a:pt x="3413759" y="413362"/>
                </a:lnTo>
                <a:lnTo>
                  <a:pt x="3398519" y="410429"/>
                </a:lnTo>
                <a:lnTo>
                  <a:pt x="3398519" y="1465967"/>
                </a:lnTo>
                <a:lnTo>
                  <a:pt x="3413759" y="1463038"/>
                </a:lnTo>
                <a:close/>
              </a:path>
              <a:path w="3733800" h="1876425">
                <a:moveTo>
                  <a:pt x="3428999" y="1451244"/>
                </a:moveTo>
                <a:lnTo>
                  <a:pt x="3428999" y="425174"/>
                </a:lnTo>
                <a:lnTo>
                  <a:pt x="3413759" y="422209"/>
                </a:lnTo>
                <a:lnTo>
                  <a:pt x="3413759" y="1454204"/>
                </a:lnTo>
                <a:lnTo>
                  <a:pt x="3428999" y="1451244"/>
                </a:lnTo>
                <a:close/>
              </a:path>
              <a:path w="3733800" h="1876425">
                <a:moveTo>
                  <a:pt x="3444239" y="1439325"/>
                </a:moveTo>
                <a:lnTo>
                  <a:pt x="3444239" y="437111"/>
                </a:lnTo>
                <a:lnTo>
                  <a:pt x="3428999" y="434115"/>
                </a:lnTo>
                <a:lnTo>
                  <a:pt x="3428999" y="1442317"/>
                </a:lnTo>
                <a:lnTo>
                  <a:pt x="3444239" y="1439325"/>
                </a:lnTo>
                <a:close/>
              </a:path>
              <a:path w="3733800" h="1876425">
                <a:moveTo>
                  <a:pt x="3459479" y="1427284"/>
                </a:moveTo>
                <a:lnTo>
                  <a:pt x="3459479" y="449171"/>
                </a:lnTo>
                <a:lnTo>
                  <a:pt x="3444239" y="446144"/>
                </a:lnTo>
                <a:lnTo>
                  <a:pt x="3444239" y="1430306"/>
                </a:lnTo>
                <a:lnTo>
                  <a:pt x="3459479" y="1427284"/>
                </a:lnTo>
                <a:close/>
              </a:path>
              <a:path w="3733800" h="1876425">
                <a:moveTo>
                  <a:pt x="3474719" y="1415122"/>
                </a:moveTo>
                <a:lnTo>
                  <a:pt x="3474719" y="461353"/>
                </a:lnTo>
                <a:lnTo>
                  <a:pt x="3459479" y="458296"/>
                </a:lnTo>
                <a:lnTo>
                  <a:pt x="3459479" y="1418174"/>
                </a:lnTo>
                <a:lnTo>
                  <a:pt x="3474719" y="1415122"/>
                </a:lnTo>
                <a:close/>
              </a:path>
              <a:path w="3733800" h="1876425">
                <a:moveTo>
                  <a:pt x="3489959" y="1402841"/>
                </a:moveTo>
                <a:lnTo>
                  <a:pt x="3489959" y="473654"/>
                </a:lnTo>
                <a:lnTo>
                  <a:pt x="3474719" y="470568"/>
                </a:lnTo>
                <a:lnTo>
                  <a:pt x="3474719" y="1405922"/>
                </a:lnTo>
                <a:lnTo>
                  <a:pt x="3489959" y="1402841"/>
                </a:lnTo>
                <a:close/>
              </a:path>
              <a:path w="3733800" h="1876425">
                <a:moveTo>
                  <a:pt x="3505199" y="1387324"/>
                </a:moveTo>
                <a:lnTo>
                  <a:pt x="3505199" y="489196"/>
                </a:lnTo>
                <a:lnTo>
                  <a:pt x="3489959" y="486073"/>
                </a:lnTo>
                <a:lnTo>
                  <a:pt x="3489959" y="1390442"/>
                </a:lnTo>
                <a:lnTo>
                  <a:pt x="3505199" y="1387324"/>
                </a:lnTo>
                <a:close/>
              </a:path>
              <a:path w="3733800" h="1876425">
                <a:moveTo>
                  <a:pt x="3520439" y="1374782"/>
                </a:moveTo>
                <a:lnTo>
                  <a:pt x="3520439" y="501760"/>
                </a:lnTo>
                <a:lnTo>
                  <a:pt x="3505199" y="498609"/>
                </a:lnTo>
                <a:lnTo>
                  <a:pt x="3505199" y="1377928"/>
                </a:lnTo>
                <a:lnTo>
                  <a:pt x="3520439" y="1374782"/>
                </a:lnTo>
                <a:close/>
              </a:path>
              <a:path w="3733800" h="1876425">
                <a:moveTo>
                  <a:pt x="3535679" y="1358944"/>
                </a:moveTo>
                <a:lnTo>
                  <a:pt x="3535679" y="517625"/>
                </a:lnTo>
                <a:lnTo>
                  <a:pt x="3520439" y="514438"/>
                </a:lnTo>
                <a:lnTo>
                  <a:pt x="3520439" y="1362126"/>
                </a:lnTo>
                <a:lnTo>
                  <a:pt x="3535679" y="1358944"/>
                </a:lnTo>
                <a:close/>
              </a:path>
              <a:path w="3733800" h="1876425">
                <a:moveTo>
                  <a:pt x="3550919" y="1342933"/>
                </a:moveTo>
                <a:lnTo>
                  <a:pt x="3550919" y="533665"/>
                </a:lnTo>
                <a:lnTo>
                  <a:pt x="3535679" y="530443"/>
                </a:lnTo>
                <a:lnTo>
                  <a:pt x="3535679" y="1346149"/>
                </a:lnTo>
                <a:lnTo>
                  <a:pt x="3550919" y="1342933"/>
                </a:lnTo>
                <a:close/>
              </a:path>
              <a:path w="3733800" h="1876425">
                <a:moveTo>
                  <a:pt x="3566159" y="1326753"/>
                </a:moveTo>
                <a:lnTo>
                  <a:pt x="3566159" y="549875"/>
                </a:lnTo>
                <a:lnTo>
                  <a:pt x="3550919" y="546619"/>
                </a:lnTo>
                <a:lnTo>
                  <a:pt x="3550919" y="1330002"/>
                </a:lnTo>
                <a:lnTo>
                  <a:pt x="3566159" y="1326753"/>
                </a:lnTo>
                <a:close/>
              </a:path>
              <a:path w="3733800" h="1876425">
                <a:moveTo>
                  <a:pt x="3581399" y="1310406"/>
                </a:moveTo>
                <a:lnTo>
                  <a:pt x="3581399" y="566252"/>
                </a:lnTo>
                <a:lnTo>
                  <a:pt x="3566159" y="562964"/>
                </a:lnTo>
                <a:lnTo>
                  <a:pt x="3566159" y="1313689"/>
                </a:lnTo>
                <a:lnTo>
                  <a:pt x="3581399" y="1310406"/>
                </a:lnTo>
                <a:close/>
              </a:path>
              <a:path w="3733800" h="1876425">
                <a:moveTo>
                  <a:pt x="3596639" y="1293896"/>
                </a:moveTo>
                <a:lnTo>
                  <a:pt x="3596639" y="582793"/>
                </a:lnTo>
                <a:lnTo>
                  <a:pt x="3581399" y="579472"/>
                </a:lnTo>
                <a:lnTo>
                  <a:pt x="3581399" y="1297211"/>
                </a:lnTo>
                <a:lnTo>
                  <a:pt x="3596639" y="1293896"/>
                </a:lnTo>
                <a:close/>
              </a:path>
              <a:path w="3733800" h="1876425">
                <a:moveTo>
                  <a:pt x="3611879" y="1273875"/>
                </a:moveTo>
                <a:lnTo>
                  <a:pt x="3611879" y="602854"/>
                </a:lnTo>
                <a:lnTo>
                  <a:pt x="3596639" y="599495"/>
                </a:lnTo>
                <a:lnTo>
                  <a:pt x="3596639" y="1277228"/>
                </a:lnTo>
                <a:lnTo>
                  <a:pt x="3611879" y="1273875"/>
                </a:lnTo>
                <a:close/>
              </a:path>
              <a:path w="3733800" h="1876425">
                <a:moveTo>
                  <a:pt x="3627119" y="1253630"/>
                </a:moveTo>
                <a:lnTo>
                  <a:pt x="3627119" y="623140"/>
                </a:lnTo>
                <a:lnTo>
                  <a:pt x="3611879" y="619743"/>
                </a:lnTo>
                <a:lnTo>
                  <a:pt x="3611879" y="1257020"/>
                </a:lnTo>
                <a:lnTo>
                  <a:pt x="3627119" y="1253630"/>
                </a:lnTo>
                <a:close/>
              </a:path>
              <a:path w="3733800" h="1876425">
                <a:moveTo>
                  <a:pt x="3642359" y="1229738"/>
                </a:moveTo>
                <a:lnTo>
                  <a:pt x="3642359" y="647082"/>
                </a:lnTo>
                <a:lnTo>
                  <a:pt x="3627119" y="643644"/>
                </a:lnTo>
                <a:lnTo>
                  <a:pt x="3627119" y="1233169"/>
                </a:lnTo>
                <a:lnTo>
                  <a:pt x="3642359" y="1229738"/>
                </a:lnTo>
                <a:close/>
              </a:path>
              <a:path w="3733800" h="1876425">
                <a:moveTo>
                  <a:pt x="3657599" y="1205559"/>
                </a:moveTo>
                <a:lnTo>
                  <a:pt x="3657599" y="671312"/>
                </a:lnTo>
                <a:lnTo>
                  <a:pt x="3642359" y="667834"/>
                </a:lnTo>
                <a:lnTo>
                  <a:pt x="3642359" y="1209030"/>
                </a:lnTo>
                <a:lnTo>
                  <a:pt x="3657599" y="1205559"/>
                </a:lnTo>
                <a:close/>
              </a:path>
              <a:path w="3733800" h="1876425">
                <a:moveTo>
                  <a:pt x="3672839" y="1177589"/>
                </a:moveTo>
                <a:lnTo>
                  <a:pt x="3672839" y="699344"/>
                </a:lnTo>
                <a:lnTo>
                  <a:pt x="3657599" y="695821"/>
                </a:lnTo>
                <a:lnTo>
                  <a:pt x="3657599" y="1181105"/>
                </a:lnTo>
                <a:lnTo>
                  <a:pt x="3672839" y="1177589"/>
                </a:lnTo>
                <a:close/>
              </a:path>
              <a:path w="3733800" h="1876425">
                <a:moveTo>
                  <a:pt x="3688079" y="1149273"/>
                </a:moveTo>
                <a:lnTo>
                  <a:pt x="3688079" y="727725"/>
                </a:lnTo>
                <a:lnTo>
                  <a:pt x="3672839" y="724159"/>
                </a:lnTo>
                <a:lnTo>
                  <a:pt x="3672839" y="1152831"/>
                </a:lnTo>
                <a:lnTo>
                  <a:pt x="3688079" y="1149273"/>
                </a:lnTo>
                <a:close/>
              </a:path>
              <a:path w="3733800" h="1876425">
                <a:moveTo>
                  <a:pt x="3703319" y="1109800"/>
                </a:moveTo>
                <a:lnTo>
                  <a:pt x="3703319" y="767293"/>
                </a:lnTo>
                <a:lnTo>
                  <a:pt x="3688079" y="763670"/>
                </a:lnTo>
                <a:lnTo>
                  <a:pt x="3688079" y="1113413"/>
                </a:lnTo>
                <a:lnTo>
                  <a:pt x="3703319" y="1109800"/>
                </a:lnTo>
                <a:close/>
              </a:path>
              <a:path w="3733800" h="1876425">
                <a:moveTo>
                  <a:pt x="3718559" y="1062392"/>
                </a:moveTo>
                <a:lnTo>
                  <a:pt x="3718559" y="814819"/>
                </a:lnTo>
                <a:lnTo>
                  <a:pt x="3703319" y="811135"/>
                </a:lnTo>
                <a:lnTo>
                  <a:pt x="3703319" y="1066067"/>
                </a:lnTo>
                <a:lnTo>
                  <a:pt x="3718559" y="1062392"/>
                </a:lnTo>
                <a:close/>
              </a:path>
              <a:path w="3733800" h="1876425">
                <a:moveTo>
                  <a:pt x="3733799" y="976693"/>
                </a:moveTo>
                <a:lnTo>
                  <a:pt x="3733799" y="900750"/>
                </a:lnTo>
                <a:lnTo>
                  <a:pt x="3718559" y="896968"/>
                </a:lnTo>
                <a:lnTo>
                  <a:pt x="3718559" y="980464"/>
                </a:lnTo>
                <a:lnTo>
                  <a:pt x="3733799" y="976693"/>
                </a:lnTo>
                <a:close/>
              </a:path>
            </a:pathLst>
          </a:custGeom>
          <a:solidFill>
            <a:srgbClr val="B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90016" y="4946903"/>
            <a:ext cx="3740150" cy="1879600"/>
          </a:xfrm>
          <a:custGeom>
            <a:avLst/>
            <a:gdLst/>
            <a:ahLst/>
            <a:cxnLst/>
            <a:rect l="l" t="t" r="r" b="b"/>
            <a:pathLst>
              <a:path w="3740150" h="1879600">
                <a:moveTo>
                  <a:pt x="4571" y="986027"/>
                </a:moveTo>
                <a:lnTo>
                  <a:pt x="4571" y="982979"/>
                </a:lnTo>
                <a:lnTo>
                  <a:pt x="3047" y="982979"/>
                </a:lnTo>
                <a:lnTo>
                  <a:pt x="1523" y="984503"/>
                </a:lnTo>
                <a:lnTo>
                  <a:pt x="1523" y="986027"/>
                </a:lnTo>
                <a:lnTo>
                  <a:pt x="4571" y="986027"/>
                </a:lnTo>
                <a:close/>
              </a:path>
              <a:path w="3740150" h="1879600">
                <a:moveTo>
                  <a:pt x="4571" y="979931"/>
                </a:moveTo>
                <a:lnTo>
                  <a:pt x="4571" y="976883"/>
                </a:lnTo>
                <a:lnTo>
                  <a:pt x="1523" y="976883"/>
                </a:lnTo>
                <a:lnTo>
                  <a:pt x="1523" y="979931"/>
                </a:lnTo>
                <a:lnTo>
                  <a:pt x="4571" y="979931"/>
                </a:lnTo>
                <a:close/>
              </a:path>
              <a:path w="3740150" h="1879600">
                <a:moveTo>
                  <a:pt x="4571" y="972311"/>
                </a:moveTo>
                <a:lnTo>
                  <a:pt x="4571" y="970787"/>
                </a:lnTo>
                <a:lnTo>
                  <a:pt x="1523" y="970787"/>
                </a:lnTo>
                <a:lnTo>
                  <a:pt x="1523" y="973835"/>
                </a:lnTo>
                <a:lnTo>
                  <a:pt x="3047" y="973835"/>
                </a:lnTo>
                <a:lnTo>
                  <a:pt x="4571" y="972311"/>
                </a:lnTo>
                <a:close/>
              </a:path>
              <a:path w="3740150" h="1879600">
                <a:moveTo>
                  <a:pt x="4571" y="966215"/>
                </a:moveTo>
                <a:lnTo>
                  <a:pt x="4571" y="964691"/>
                </a:lnTo>
                <a:lnTo>
                  <a:pt x="1523" y="964691"/>
                </a:lnTo>
                <a:lnTo>
                  <a:pt x="1523" y="967739"/>
                </a:lnTo>
                <a:lnTo>
                  <a:pt x="3047" y="967739"/>
                </a:lnTo>
                <a:lnTo>
                  <a:pt x="4571" y="966215"/>
                </a:lnTo>
                <a:close/>
              </a:path>
              <a:path w="3740150" h="1879600">
                <a:moveTo>
                  <a:pt x="3047" y="961643"/>
                </a:moveTo>
                <a:lnTo>
                  <a:pt x="3047" y="957071"/>
                </a:lnTo>
                <a:lnTo>
                  <a:pt x="1523" y="958595"/>
                </a:lnTo>
                <a:lnTo>
                  <a:pt x="0" y="958595"/>
                </a:lnTo>
                <a:lnTo>
                  <a:pt x="0" y="960119"/>
                </a:lnTo>
                <a:lnTo>
                  <a:pt x="1523" y="961643"/>
                </a:lnTo>
                <a:lnTo>
                  <a:pt x="3047" y="961643"/>
                </a:lnTo>
                <a:close/>
              </a:path>
              <a:path w="3740150" h="1879600">
                <a:moveTo>
                  <a:pt x="3047" y="954023"/>
                </a:moveTo>
                <a:lnTo>
                  <a:pt x="3047" y="950975"/>
                </a:lnTo>
                <a:lnTo>
                  <a:pt x="1523" y="950975"/>
                </a:lnTo>
                <a:lnTo>
                  <a:pt x="0" y="952499"/>
                </a:lnTo>
                <a:lnTo>
                  <a:pt x="0" y="954023"/>
                </a:lnTo>
                <a:lnTo>
                  <a:pt x="3047" y="954023"/>
                </a:lnTo>
                <a:close/>
              </a:path>
              <a:path w="3740150" h="1879600">
                <a:moveTo>
                  <a:pt x="3047" y="947927"/>
                </a:moveTo>
                <a:lnTo>
                  <a:pt x="3047" y="946403"/>
                </a:lnTo>
                <a:lnTo>
                  <a:pt x="1523" y="944879"/>
                </a:lnTo>
                <a:lnTo>
                  <a:pt x="0" y="944879"/>
                </a:lnTo>
                <a:lnTo>
                  <a:pt x="0" y="947927"/>
                </a:lnTo>
                <a:lnTo>
                  <a:pt x="3047" y="947927"/>
                </a:lnTo>
                <a:close/>
              </a:path>
              <a:path w="3740150" h="1879600">
                <a:moveTo>
                  <a:pt x="3047" y="941831"/>
                </a:moveTo>
                <a:lnTo>
                  <a:pt x="3047" y="938783"/>
                </a:lnTo>
                <a:lnTo>
                  <a:pt x="0" y="938783"/>
                </a:lnTo>
                <a:lnTo>
                  <a:pt x="0" y="941831"/>
                </a:lnTo>
                <a:lnTo>
                  <a:pt x="3047" y="941831"/>
                </a:lnTo>
                <a:close/>
              </a:path>
              <a:path w="3740150" h="1879600">
                <a:moveTo>
                  <a:pt x="3047" y="935735"/>
                </a:moveTo>
                <a:lnTo>
                  <a:pt x="3047" y="932687"/>
                </a:lnTo>
                <a:lnTo>
                  <a:pt x="0" y="932687"/>
                </a:lnTo>
                <a:lnTo>
                  <a:pt x="0" y="935735"/>
                </a:lnTo>
                <a:lnTo>
                  <a:pt x="3047" y="935735"/>
                </a:lnTo>
                <a:close/>
              </a:path>
              <a:path w="3740150" h="1879600">
                <a:moveTo>
                  <a:pt x="3047" y="929639"/>
                </a:moveTo>
                <a:lnTo>
                  <a:pt x="3047" y="926591"/>
                </a:lnTo>
                <a:lnTo>
                  <a:pt x="0" y="926591"/>
                </a:lnTo>
                <a:lnTo>
                  <a:pt x="0" y="929639"/>
                </a:lnTo>
                <a:lnTo>
                  <a:pt x="3047" y="929639"/>
                </a:lnTo>
                <a:close/>
              </a:path>
              <a:path w="3740150" h="1879600">
                <a:moveTo>
                  <a:pt x="3047" y="923543"/>
                </a:moveTo>
                <a:lnTo>
                  <a:pt x="3047" y="920495"/>
                </a:lnTo>
                <a:lnTo>
                  <a:pt x="1523" y="920495"/>
                </a:lnTo>
                <a:lnTo>
                  <a:pt x="1523" y="918971"/>
                </a:lnTo>
                <a:lnTo>
                  <a:pt x="0" y="920495"/>
                </a:lnTo>
                <a:lnTo>
                  <a:pt x="0" y="922019"/>
                </a:lnTo>
                <a:lnTo>
                  <a:pt x="1523" y="923543"/>
                </a:lnTo>
                <a:lnTo>
                  <a:pt x="3047" y="923543"/>
                </a:lnTo>
                <a:close/>
              </a:path>
              <a:path w="3740150" h="1879600">
                <a:moveTo>
                  <a:pt x="4571" y="915923"/>
                </a:moveTo>
                <a:lnTo>
                  <a:pt x="4571" y="914399"/>
                </a:lnTo>
                <a:lnTo>
                  <a:pt x="3047" y="912875"/>
                </a:lnTo>
                <a:lnTo>
                  <a:pt x="1523" y="912875"/>
                </a:lnTo>
                <a:lnTo>
                  <a:pt x="1523" y="914399"/>
                </a:lnTo>
                <a:lnTo>
                  <a:pt x="0" y="915923"/>
                </a:lnTo>
                <a:lnTo>
                  <a:pt x="4571" y="915923"/>
                </a:lnTo>
                <a:close/>
              </a:path>
              <a:path w="3740150" h="1879600">
                <a:moveTo>
                  <a:pt x="4571" y="909827"/>
                </a:moveTo>
                <a:lnTo>
                  <a:pt x="4571" y="908303"/>
                </a:lnTo>
                <a:lnTo>
                  <a:pt x="3047" y="906779"/>
                </a:lnTo>
                <a:lnTo>
                  <a:pt x="1523" y="906779"/>
                </a:lnTo>
                <a:lnTo>
                  <a:pt x="1523" y="909827"/>
                </a:lnTo>
                <a:lnTo>
                  <a:pt x="4571" y="909827"/>
                </a:lnTo>
                <a:close/>
              </a:path>
              <a:path w="3740150" h="1879600">
                <a:moveTo>
                  <a:pt x="4571" y="903731"/>
                </a:moveTo>
                <a:lnTo>
                  <a:pt x="4571" y="900683"/>
                </a:lnTo>
                <a:lnTo>
                  <a:pt x="1523" y="900683"/>
                </a:lnTo>
                <a:lnTo>
                  <a:pt x="1523" y="903731"/>
                </a:lnTo>
                <a:lnTo>
                  <a:pt x="4571" y="903731"/>
                </a:lnTo>
                <a:close/>
              </a:path>
              <a:path w="3740150" h="1879600">
                <a:moveTo>
                  <a:pt x="4571" y="897635"/>
                </a:moveTo>
                <a:lnTo>
                  <a:pt x="4571" y="894587"/>
                </a:lnTo>
                <a:lnTo>
                  <a:pt x="1523" y="894587"/>
                </a:lnTo>
                <a:lnTo>
                  <a:pt x="1523" y="896111"/>
                </a:lnTo>
                <a:lnTo>
                  <a:pt x="3047" y="897635"/>
                </a:lnTo>
                <a:lnTo>
                  <a:pt x="4571" y="897635"/>
                </a:lnTo>
                <a:close/>
              </a:path>
              <a:path w="3740150" h="1879600">
                <a:moveTo>
                  <a:pt x="6095" y="890015"/>
                </a:moveTo>
                <a:lnTo>
                  <a:pt x="6095" y="888491"/>
                </a:lnTo>
                <a:lnTo>
                  <a:pt x="3047" y="888491"/>
                </a:lnTo>
                <a:lnTo>
                  <a:pt x="1523" y="890015"/>
                </a:lnTo>
                <a:lnTo>
                  <a:pt x="3047" y="891539"/>
                </a:lnTo>
                <a:lnTo>
                  <a:pt x="4571" y="891539"/>
                </a:lnTo>
                <a:lnTo>
                  <a:pt x="4571" y="890015"/>
                </a:lnTo>
                <a:lnTo>
                  <a:pt x="6095" y="890015"/>
                </a:lnTo>
                <a:close/>
              </a:path>
              <a:path w="3740150" h="1879600">
                <a:moveTo>
                  <a:pt x="6095" y="885443"/>
                </a:moveTo>
                <a:lnTo>
                  <a:pt x="6095" y="882395"/>
                </a:lnTo>
                <a:lnTo>
                  <a:pt x="3047" y="882395"/>
                </a:lnTo>
                <a:lnTo>
                  <a:pt x="3047" y="885443"/>
                </a:lnTo>
                <a:lnTo>
                  <a:pt x="6095" y="885443"/>
                </a:lnTo>
                <a:close/>
              </a:path>
              <a:path w="3740150" h="1879600">
                <a:moveTo>
                  <a:pt x="7619" y="877823"/>
                </a:moveTo>
                <a:lnTo>
                  <a:pt x="7619" y="876299"/>
                </a:lnTo>
                <a:lnTo>
                  <a:pt x="6095" y="876299"/>
                </a:lnTo>
                <a:lnTo>
                  <a:pt x="6095" y="874775"/>
                </a:lnTo>
                <a:lnTo>
                  <a:pt x="4571" y="874775"/>
                </a:lnTo>
                <a:lnTo>
                  <a:pt x="4571" y="877823"/>
                </a:lnTo>
                <a:lnTo>
                  <a:pt x="6095" y="879347"/>
                </a:lnTo>
                <a:lnTo>
                  <a:pt x="7619" y="877823"/>
                </a:lnTo>
                <a:close/>
              </a:path>
              <a:path w="3740150" h="1879600">
                <a:moveTo>
                  <a:pt x="7619" y="873251"/>
                </a:moveTo>
                <a:lnTo>
                  <a:pt x="7619" y="868679"/>
                </a:lnTo>
                <a:lnTo>
                  <a:pt x="6095" y="868679"/>
                </a:lnTo>
                <a:lnTo>
                  <a:pt x="4571" y="870203"/>
                </a:lnTo>
                <a:lnTo>
                  <a:pt x="4571" y="871727"/>
                </a:lnTo>
                <a:lnTo>
                  <a:pt x="6095" y="871727"/>
                </a:lnTo>
                <a:lnTo>
                  <a:pt x="7619" y="873251"/>
                </a:lnTo>
                <a:close/>
              </a:path>
              <a:path w="3740150" h="1879600">
                <a:moveTo>
                  <a:pt x="9143" y="865631"/>
                </a:moveTo>
                <a:lnTo>
                  <a:pt x="9143" y="862583"/>
                </a:lnTo>
                <a:lnTo>
                  <a:pt x="7619" y="862583"/>
                </a:lnTo>
                <a:lnTo>
                  <a:pt x="6095" y="864107"/>
                </a:lnTo>
                <a:lnTo>
                  <a:pt x="6095" y="865631"/>
                </a:lnTo>
                <a:lnTo>
                  <a:pt x="9143" y="865631"/>
                </a:lnTo>
                <a:close/>
              </a:path>
              <a:path w="3740150" h="1879600">
                <a:moveTo>
                  <a:pt x="10667" y="859535"/>
                </a:moveTo>
                <a:lnTo>
                  <a:pt x="10667" y="858011"/>
                </a:lnTo>
                <a:lnTo>
                  <a:pt x="9143" y="856487"/>
                </a:lnTo>
                <a:lnTo>
                  <a:pt x="7619" y="856487"/>
                </a:lnTo>
                <a:lnTo>
                  <a:pt x="7619" y="858011"/>
                </a:lnTo>
                <a:lnTo>
                  <a:pt x="6095" y="859535"/>
                </a:lnTo>
                <a:lnTo>
                  <a:pt x="10667" y="859535"/>
                </a:lnTo>
                <a:close/>
              </a:path>
              <a:path w="3740150" h="1879600">
                <a:moveTo>
                  <a:pt x="10667" y="853439"/>
                </a:moveTo>
                <a:lnTo>
                  <a:pt x="10667" y="850391"/>
                </a:lnTo>
                <a:lnTo>
                  <a:pt x="7619" y="850391"/>
                </a:lnTo>
                <a:lnTo>
                  <a:pt x="7619" y="851915"/>
                </a:lnTo>
                <a:lnTo>
                  <a:pt x="9143" y="853439"/>
                </a:lnTo>
                <a:lnTo>
                  <a:pt x="10667" y="853439"/>
                </a:lnTo>
                <a:close/>
              </a:path>
              <a:path w="3740150" h="1879600">
                <a:moveTo>
                  <a:pt x="12191" y="847343"/>
                </a:moveTo>
                <a:lnTo>
                  <a:pt x="12191" y="844295"/>
                </a:lnTo>
                <a:lnTo>
                  <a:pt x="9143" y="844295"/>
                </a:lnTo>
                <a:lnTo>
                  <a:pt x="9143" y="847343"/>
                </a:lnTo>
                <a:lnTo>
                  <a:pt x="12191" y="847343"/>
                </a:lnTo>
                <a:close/>
              </a:path>
              <a:path w="3740150" h="1879600">
                <a:moveTo>
                  <a:pt x="13715" y="841247"/>
                </a:moveTo>
                <a:lnTo>
                  <a:pt x="13715" y="838199"/>
                </a:lnTo>
                <a:lnTo>
                  <a:pt x="10667" y="838199"/>
                </a:lnTo>
                <a:lnTo>
                  <a:pt x="10667" y="841247"/>
                </a:lnTo>
                <a:lnTo>
                  <a:pt x="13715" y="841247"/>
                </a:lnTo>
                <a:close/>
              </a:path>
              <a:path w="3740150" h="1879600">
                <a:moveTo>
                  <a:pt x="15239" y="835151"/>
                </a:moveTo>
                <a:lnTo>
                  <a:pt x="15239" y="832103"/>
                </a:lnTo>
                <a:lnTo>
                  <a:pt x="12191" y="832103"/>
                </a:lnTo>
                <a:lnTo>
                  <a:pt x="12191" y="835151"/>
                </a:lnTo>
                <a:lnTo>
                  <a:pt x="15239" y="835151"/>
                </a:lnTo>
                <a:close/>
              </a:path>
              <a:path w="3740150" h="1879600">
                <a:moveTo>
                  <a:pt x="16763" y="829055"/>
                </a:moveTo>
                <a:lnTo>
                  <a:pt x="16763" y="826007"/>
                </a:lnTo>
                <a:lnTo>
                  <a:pt x="13715" y="826007"/>
                </a:lnTo>
                <a:lnTo>
                  <a:pt x="13715" y="829055"/>
                </a:lnTo>
                <a:lnTo>
                  <a:pt x="16763" y="829055"/>
                </a:lnTo>
                <a:close/>
              </a:path>
              <a:path w="3740150" h="1879600">
                <a:moveTo>
                  <a:pt x="18287" y="822959"/>
                </a:moveTo>
                <a:lnTo>
                  <a:pt x="18287" y="819911"/>
                </a:lnTo>
                <a:lnTo>
                  <a:pt x="15239" y="819911"/>
                </a:lnTo>
                <a:lnTo>
                  <a:pt x="15239" y="822959"/>
                </a:lnTo>
                <a:lnTo>
                  <a:pt x="18287" y="822959"/>
                </a:lnTo>
                <a:close/>
              </a:path>
              <a:path w="3740150" h="1879600">
                <a:moveTo>
                  <a:pt x="19811" y="815339"/>
                </a:moveTo>
                <a:lnTo>
                  <a:pt x="19811" y="813815"/>
                </a:lnTo>
                <a:lnTo>
                  <a:pt x="16763" y="813815"/>
                </a:lnTo>
                <a:lnTo>
                  <a:pt x="16763" y="816863"/>
                </a:lnTo>
                <a:lnTo>
                  <a:pt x="18287" y="816863"/>
                </a:lnTo>
                <a:lnTo>
                  <a:pt x="19811" y="815339"/>
                </a:lnTo>
                <a:close/>
              </a:path>
              <a:path w="3740150" h="1879600">
                <a:moveTo>
                  <a:pt x="21335" y="809243"/>
                </a:moveTo>
                <a:lnTo>
                  <a:pt x="21335" y="807719"/>
                </a:lnTo>
                <a:lnTo>
                  <a:pt x="19811" y="807719"/>
                </a:lnTo>
                <a:lnTo>
                  <a:pt x="19811" y="806195"/>
                </a:lnTo>
                <a:lnTo>
                  <a:pt x="18287" y="807719"/>
                </a:lnTo>
                <a:lnTo>
                  <a:pt x="18287" y="810767"/>
                </a:lnTo>
                <a:lnTo>
                  <a:pt x="19811" y="810767"/>
                </a:lnTo>
                <a:lnTo>
                  <a:pt x="21335" y="809243"/>
                </a:lnTo>
                <a:close/>
              </a:path>
              <a:path w="3740150" h="1879600">
                <a:moveTo>
                  <a:pt x="22859" y="803147"/>
                </a:moveTo>
                <a:lnTo>
                  <a:pt x="22859" y="801623"/>
                </a:lnTo>
                <a:lnTo>
                  <a:pt x="21335" y="801623"/>
                </a:lnTo>
                <a:lnTo>
                  <a:pt x="21335" y="800099"/>
                </a:lnTo>
                <a:lnTo>
                  <a:pt x="19811" y="801623"/>
                </a:lnTo>
                <a:lnTo>
                  <a:pt x="19811" y="803147"/>
                </a:lnTo>
                <a:lnTo>
                  <a:pt x="21335" y="804671"/>
                </a:lnTo>
                <a:lnTo>
                  <a:pt x="22859" y="803147"/>
                </a:lnTo>
                <a:close/>
              </a:path>
              <a:path w="3740150" h="1879600">
                <a:moveTo>
                  <a:pt x="24383" y="797051"/>
                </a:moveTo>
                <a:lnTo>
                  <a:pt x="24383" y="795527"/>
                </a:lnTo>
                <a:lnTo>
                  <a:pt x="22859" y="795527"/>
                </a:lnTo>
                <a:lnTo>
                  <a:pt x="22859" y="794003"/>
                </a:lnTo>
                <a:lnTo>
                  <a:pt x="21335" y="795527"/>
                </a:lnTo>
                <a:lnTo>
                  <a:pt x="21335" y="797051"/>
                </a:lnTo>
                <a:lnTo>
                  <a:pt x="22859" y="798575"/>
                </a:lnTo>
                <a:lnTo>
                  <a:pt x="24383" y="797051"/>
                </a:lnTo>
                <a:close/>
              </a:path>
              <a:path w="3740150" h="1879600">
                <a:moveTo>
                  <a:pt x="27431" y="789431"/>
                </a:moveTo>
                <a:lnTo>
                  <a:pt x="25907" y="789431"/>
                </a:lnTo>
                <a:lnTo>
                  <a:pt x="24383" y="787907"/>
                </a:lnTo>
                <a:lnTo>
                  <a:pt x="24383" y="789431"/>
                </a:lnTo>
                <a:lnTo>
                  <a:pt x="22859" y="789431"/>
                </a:lnTo>
                <a:lnTo>
                  <a:pt x="22859" y="790955"/>
                </a:lnTo>
                <a:lnTo>
                  <a:pt x="24383" y="792479"/>
                </a:lnTo>
                <a:lnTo>
                  <a:pt x="25907" y="792479"/>
                </a:lnTo>
                <a:lnTo>
                  <a:pt x="25907" y="790955"/>
                </a:lnTo>
                <a:lnTo>
                  <a:pt x="27431" y="789431"/>
                </a:lnTo>
                <a:close/>
              </a:path>
              <a:path w="3740150" h="1879600">
                <a:moveTo>
                  <a:pt x="28955" y="786383"/>
                </a:moveTo>
                <a:lnTo>
                  <a:pt x="28955" y="783335"/>
                </a:lnTo>
                <a:lnTo>
                  <a:pt x="25907" y="783335"/>
                </a:lnTo>
                <a:lnTo>
                  <a:pt x="25907" y="786383"/>
                </a:lnTo>
                <a:lnTo>
                  <a:pt x="28955" y="786383"/>
                </a:lnTo>
                <a:close/>
              </a:path>
              <a:path w="3740150" h="1879600">
                <a:moveTo>
                  <a:pt x="30479" y="780287"/>
                </a:moveTo>
                <a:lnTo>
                  <a:pt x="30479" y="777239"/>
                </a:lnTo>
                <a:lnTo>
                  <a:pt x="27431" y="777239"/>
                </a:lnTo>
                <a:lnTo>
                  <a:pt x="27431" y="780287"/>
                </a:lnTo>
                <a:lnTo>
                  <a:pt x="30479" y="780287"/>
                </a:lnTo>
                <a:close/>
              </a:path>
              <a:path w="3740150" h="1879600">
                <a:moveTo>
                  <a:pt x="33527" y="772667"/>
                </a:moveTo>
                <a:lnTo>
                  <a:pt x="32003" y="771143"/>
                </a:lnTo>
                <a:lnTo>
                  <a:pt x="30479" y="771143"/>
                </a:lnTo>
                <a:lnTo>
                  <a:pt x="30479" y="772667"/>
                </a:lnTo>
                <a:lnTo>
                  <a:pt x="28955" y="772667"/>
                </a:lnTo>
                <a:lnTo>
                  <a:pt x="30479" y="774191"/>
                </a:lnTo>
                <a:lnTo>
                  <a:pt x="32003" y="774191"/>
                </a:lnTo>
                <a:lnTo>
                  <a:pt x="33527" y="772667"/>
                </a:lnTo>
                <a:close/>
              </a:path>
              <a:path w="3740150" h="1879600">
                <a:moveTo>
                  <a:pt x="35051" y="768095"/>
                </a:moveTo>
                <a:lnTo>
                  <a:pt x="35051" y="765047"/>
                </a:lnTo>
                <a:lnTo>
                  <a:pt x="32003" y="765047"/>
                </a:lnTo>
                <a:lnTo>
                  <a:pt x="32003" y="768095"/>
                </a:lnTo>
                <a:lnTo>
                  <a:pt x="35051" y="768095"/>
                </a:lnTo>
                <a:close/>
              </a:path>
              <a:path w="3740150" h="1879600">
                <a:moveTo>
                  <a:pt x="38099" y="760475"/>
                </a:moveTo>
                <a:lnTo>
                  <a:pt x="36575" y="758951"/>
                </a:lnTo>
                <a:lnTo>
                  <a:pt x="35051" y="758951"/>
                </a:lnTo>
                <a:lnTo>
                  <a:pt x="33527" y="760475"/>
                </a:lnTo>
                <a:lnTo>
                  <a:pt x="33527" y="761999"/>
                </a:lnTo>
                <a:lnTo>
                  <a:pt x="36575" y="761999"/>
                </a:lnTo>
                <a:lnTo>
                  <a:pt x="36575" y="760475"/>
                </a:lnTo>
                <a:lnTo>
                  <a:pt x="38099" y="760475"/>
                </a:lnTo>
                <a:close/>
              </a:path>
              <a:path w="3740150" h="1879600">
                <a:moveTo>
                  <a:pt x="39623" y="755903"/>
                </a:moveTo>
                <a:lnTo>
                  <a:pt x="39623" y="752855"/>
                </a:lnTo>
                <a:lnTo>
                  <a:pt x="36575" y="752855"/>
                </a:lnTo>
                <a:lnTo>
                  <a:pt x="36575" y="755903"/>
                </a:lnTo>
                <a:lnTo>
                  <a:pt x="39623" y="755903"/>
                </a:lnTo>
                <a:close/>
              </a:path>
              <a:path w="3740150" h="1879600">
                <a:moveTo>
                  <a:pt x="41147" y="749807"/>
                </a:moveTo>
                <a:lnTo>
                  <a:pt x="41147" y="746759"/>
                </a:lnTo>
                <a:lnTo>
                  <a:pt x="39623" y="746759"/>
                </a:lnTo>
                <a:lnTo>
                  <a:pt x="38099" y="748283"/>
                </a:lnTo>
                <a:lnTo>
                  <a:pt x="38099" y="749807"/>
                </a:lnTo>
                <a:lnTo>
                  <a:pt x="41147" y="749807"/>
                </a:lnTo>
                <a:close/>
              </a:path>
              <a:path w="3740150" h="1879600">
                <a:moveTo>
                  <a:pt x="44195" y="743711"/>
                </a:moveTo>
                <a:lnTo>
                  <a:pt x="44195" y="742187"/>
                </a:lnTo>
                <a:lnTo>
                  <a:pt x="42671" y="740663"/>
                </a:lnTo>
                <a:lnTo>
                  <a:pt x="41147" y="740663"/>
                </a:lnTo>
                <a:lnTo>
                  <a:pt x="41147" y="743711"/>
                </a:lnTo>
                <a:lnTo>
                  <a:pt x="42671" y="743711"/>
                </a:lnTo>
                <a:lnTo>
                  <a:pt x="42671" y="745235"/>
                </a:lnTo>
                <a:lnTo>
                  <a:pt x="44195" y="743711"/>
                </a:lnTo>
                <a:close/>
              </a:path>
              <a:path w="3740150" h="1879600">
                <a:moveTo>
                  <a:pt x="47243" y="737615"/>
                </a:moveTo>
                <a:lnTo>
                  <a:pt x="47243" y="736091"/>
                </a:lnTo>
                <a:lnTo>
                  <a:pt x="45719" y="736091"/>
                </a:lnTo>
                <a:lnTo>
                  <a:pt x="45719" y="734567"/>
                </a:lnTo>
                <a:lnTo>
                  <a:pt x="44195" y="736091"/>
                </a:lnTo>
                <a:lnTo>
                  <a:pt x="44195" y="739139"/>
                </a:lnTo>
                <a:lnTo>
                  <a:pt x="45719" y="739139"/>
                </a:lnTo>
                <a:lnTo>
                  <a:pt x="47243" y="737615"/>
                </a:lnTo>
                <a:close/>
              </a:path>
              <a:path w="3740150" h="1879600">
                <a:moveTo>
                  <a:pt x="50291" y="731519"/>
                </a:moveTo>
                <a:lnTo>
                  <a:pt x="48767" y="729995"/>
                </a:lnTo>
                <a:lnTo>
                  <a:pt x="47243" y="729995"/>
                </a:lnTo>
                <a:lnTo>
                  <a:pt x="45719" y="731519"/>
                </a:lnTo>
                <a:lnTo>
                  <a:pt x="47243" y="733043"/>
                </a:lnTo>
                <a:lnTo>
                  <a:pt x="48767" y="733043"/>
                </a:lnTo>
                <a:lnTo>
                  <a:pt x="48767" y="731519"/>
                </a:lnTo>
                <a:lnTo>
                  <a:pt x="50291" y="731519"/>
                </a:lnTo>
                <a:close/>
              </a:path>
              <a:path w="3740150" h="1879600">
                <a:moveTo>
                  <a:pt x="51815" y="726947"/>
                </a:moveTo>
                <a:lnTo>
                  <a:pt x="51815" y="723899"/>
                </a:lnTo>
                <a:lnTo>
                  <a:pt x="50291" y="723899"/>
                </a:lnTo>
                <a:lnTo>
                  <a:pt x="48767" y="725423"/>
                </a:lnTo>
                <a:lnTo>
                  <a:pt x="48767" y="726947"/>
                </a:lnTo>
                <a:lnTo>
                  <a:pt x="51815" y="726947"/>
                </a:lnTo>
                <a:close/>
              </a:path>
              <a:path w="3740150" h="1879600">
                <a:moveTo>
                  <a:pt x="54863" y="720851"/>
                </a:moveTo>
                <a:lnTo>
                  <a:pt x="54863" y="719327"/>
                </a:lnTo>
                <a:lnTo>
                  <a:pt x="53339" y="717803"/>
                </a:lnTo>
                <a:lnTo>
                  <a:pt x="51815" y="717803"/>
                </a:lnTo>
                <a:lnTo>
                  <a:pt x="51815" y="720851"/>
                </a:lnTo>
                <a:lnTo>
                  <a:pt x="54863" y="720851"/>
                </a:lnTo>
                <a:close/>
              </a:path>
              <a:path w="3740150" h="1879600">
                <a:moveTo>
                  <a:pt x="56387" y="716279"/>
                </a:moveTo>
                <a:lnTo>
                  <a:pt x="56387" y="711707"/>
                </a:lnTo>
                <a:lnTo>
                  <a:pt x="54863" y="713231"/>
                </a:lnTo>
                <a:lnTo>
                  <a:pt x="54863" y="714755"/>
                </a:lnTo>
                <a:lnTo>
                  <a:pt x="56387" y="716279"/>
                </a:lnTo>
                <a:close/>
              </a:path>
              <a:path w="3740150" h="1879600">
                <a:moveTo>
                  <a:pt x="57911" y="714755"/>
                </a:moveTo>
                <a:lnTo>
                  <a:pt x="57911" y="713231"/>
                </a:lnTo>
                <a:lnTo>
                  <a:pt x="56387" y="713231"/>
                </a:lnTo>
                <a:lnTo>
                  <a:pt x="56387" y="714755"/>
                </a:lnTo>
                <a:lnTo>
                  <a:pt x="57911" y="714755"/>
                </a:lnTo>
                <a:close/>
              </a:path>
              <a:path w="3740150" h="1879600">
                <a:moveTo>
                  <a:pt x="60959" y="708659"/>
                </a:moveTo>
                <a:lnTo>
                  <a:pt x="57911" y="705611"/>
                </a:lnTo>
                <a:lnTo>
                  <a:pt x="57911" y="707135"/>
                </a:lnTo>
                <a:lnTo>
                  <a:pt x="56387" y="707135"/>
                </a:lnTo>
                <a:lnTo>
                  <a:pt x="56387" y="708659"/>
                </a:lnTo>
                <a:lnTo>
                  <a:pt x="57911" y="710183"/>
                </a:lnTo>
                <a:lnTo>
                  <a:pt x="59435" y="710183"/>
                </a:lnTo>
                <a:lnTo>
                  <a:pt x="59435" y="708659"/>
                </a:lnTo>
                <a:lnTo>
                  <a:pt x="60959" y="708659"/>
                </a:lnTo>
                <a:close/>
              </a:path>
              <a:path w="3740150" h="1879600">
                <a:moveTo>
                  <a:pt x="64007" y="702563"/>
                </a:moveTo>
                <a:lnTo>
                  <a:pt x="62483" y="701039"/>
                </a:lnTo>
                <a:lnTo>
                  <a:pt x="59435" y="701039"/>
                </a:lnTo>
                <a:lnTo>
                  <a:pt x="59435" y="704087"/>
                </a:lnTo>
                <a:lnTo>
                  <a:pt x="62483" y="704087"/>
                </a:lnTo>
                <a:lnTo>
                  <a:pt x="62483" y="702563"/>
                </a:lnTo>
                <a:lnTo>
                  <a:pt x="64007" y="702563"/>
                </a:lnTo>
                <a:close/>
              </a:path>
              <a:path w="3740150" h="1879600">
                <a:moveTo>
                  <a:pt x="67055" y="696467"/>
                </a:moveTo>
                <a:lnTo>
                  <a:pt x="65531" y="696467"/>
                </a:lnTo>
                <a:lnTo>
                  <a:pt x="65531" y="694943"/>
                </a:lnTo>
                <a:lnTo>
                  <a:pt x="64007" y="694943"/>
                </a:lnTo>
                <a:lnTo>
                  <a:pt x="62483" y="696467"/>
                </a:lnTo>
                <a:lnTo>
                  <a:pt x="62483" y="697991"/>
                </a:lnTo>
                <a:lnTo>
                  <a:pt x="64007" y="697991"/>
                </a:lnTo>
                <a:lnTo>
                  <a:pt x="64007" y="699515"/>
                </a:lnTo>
                <a:lnTo>
                  <a:pt x="67055" y="696467"/>
                </a:lnTo>
                <a:close/>
              </a:path>
              <a:path w="3740150" h="1879600">
                <a:moveTo>
                  <a:pt x="70103" y="691895"/>
                </a:moveTo>
                <a:lnTo>
                  <a:pt x="68579" y="690371"/>
                </a:lnTo>
                <a:lnTo>
                  <a:pt x="67055" y="690371"/>
                </a:lnTo>
                <a:lnTo>
                  <a:pt x="65531" y="691895"/>
                </a:lnTo>
                <a:lnTo>
                  <a:pt x="67055" y="693419"/>
                </a:lnTo>
                <a:lnTo>
                  <a:pt x="68579" y="693419"/>
                </a:lnTo>
                <a:lnTo>
                  <a:pt x="68579" y="691895"/>
                </a:lnTo>
                <a:lnTo>
                  <a:pt x="70103" y="691895"/>
                </a:lnTo>
                <a:close/>
              </a:path>
              <a:path w="3740150" h="1879600">
                <a:moveTo>
                  <a:pt x="73151" y="685799"/>
                </a:moveTo>
                <a:lnTo>
                  <a:pt x="71627" y="684275"/>
                </a:lnTo>
                <a:lnTo>
                  <a:pt x="70103" y="684275"/>
                </a:lnTo>
                <a:lnTo>
                  <a:pt x="70103" y="685799"/>
                </a:lnTo>
                <a:lnTo>
                  <a:pt x="68579" y="685799"/>
                </a:lnTo>
                <a:lnTo>
                  <a:pt x="68579" y="687323"/>
                </a:lnTo>
                <a:lnTo>
                  <a:pt x="71627" y="687323"/>
                </a:lnTo>
                <a:lnTo>
                  <a:pt x="73151" y="685799"/>
                </a:lnTo>
                <a:close/>
              </a:path>
              <a:path w="3740150" h="1879600">
                <a:moveTo>
                  <a:pt x="74675" y="682751"/>
                </a:moveTo>
                <a:lnTo>
                  <a:pt x="74675" y="678179"/>
                </a:lnTo>
                <a:lnTo>
                  <a:pt x="73151" y="678179"/>
                </a:lnTo>
                <a:lnTo>
                  <a:pt x="73151" y="679703"/>
                </a:lnTo>
                <a:lnTo>
                  <a:pt x="71627" y="679703"/>
                </a:lnTo>
                <a:lnTo>
                  <a:pt x="74675" y="682751"/>
                </a:lnTo>
                <a:close/>
              </a:path>
              <a:path w="3740150" h="1879600">
                <a:moveTo>
                  <a:pt x="76199" y="679703"/>
                </a:moveTo>
                <a:lnTo>
                  <a:pt x="74675" y="679703"/>
                </a:lnTo>
                <a:lnTo>
                  <a:pt x="74675" y="681227"/>
                </a:lnTo>
                <a:lnTo>
                  <a:pt x="76199" y="679703"/>
                </a:lnTo>
                <a:close/>
              </a:path>
              <a:path w="3740150" h="1879600">
                <a:moveTo>
                  <a:pt x="79247" y="675131"/>
                </a:moveTo>
                <a:lnTo>
                  <a:pt x="79247" y="673607"/>
                </a:lnTo>
                <a:lnTo>
                  <a:pt x="76199" y="673607"/>
                </a:lnTo>
                <a:lnTo>
                  <a:pt x="74675" y="675131"/>
                </a:lnTo>
                <a:lnTo>
                  <a:pt x="76199" y="675131"/>
                </a:lnTo>
                <a:lnTo>
                  <a:pt x="76199" y="676655"/>
                </a:lnTo>
                <a:lnTo>
                  <a:pt x="77723" y="676655"/>
                </a:lnTo>
                <a:lnTo>
                  <a:pt x="77723" y="675131"/>
                </a:lnTo>
                <a:lnTo>
                  <a:pt x="79247" y="675131"/>
                </a:lnTo>
                <a:close/>
              </a:path>
              <a:path w="3740150" h="1879600">
                <a:moveTo>
                  <a:pt x="82295" y="670559"/>
                </a:moveTo>
                <a:lnTo>
                  <a:pt x="82295" y="669035"/>
                </a:lnTo>
                <a:lnTo>
                  <a:pt x="80771" y="667511"/>
                </a:lnTo>
                <a:lnTo>
                  <a:pt x="79247" y="667511"/>
                </a:lnTo>
                <a:lnTo>
                  <a:pt x="79247" y="669035"/>
                </a:lnTo>
                <a:lnTo>
                  <a:pt x="77723" y="669035"/>
                </a:lnTo>
                <a:lnTo>
                  <a:pt x="79247" y="670559"/>
                </a:lnTo>
                <a:lnTo>
                  <a:pt x="82295" y="670559"/>
                </a:lnTo>
                <a:close/>
              </a:path>
              <a:path w="3740150" h="1879600">
                <a:moveTo>
                  <a:pt x="85343" y="664463"/>
                </a:moveTo>
                <a:lnTo>
                  <a:pt x="85343" y="662939"/>
                </a:lnTo>
                <a:lnTo>
                  <a:pt x="83819" y="662939"/>
                </a:lnTo>
                <a:lnTo>
                  <a:pt x="83819" y="661415"/>
                </a:lnTo>
                <a:lnTo>
                  <a:pt x="80771" y="664463"/>
                </a:lnTo>
                <a:lnTo>
                  <a:pt x="82295" y="664463"/>
                </a:lnTo>
                <a:lnTo>
                  <a:pt x="83819" y="665987"/>
                </a:lnTo>
                <a:lnTo>
                  <a:pt x="85343" y="664463"/>
                </a:lnTo>
                <a:close/>
              </a:path>
              <a:path w="3740150" h="1879600">
                <a:moveTo>
                  <a:pt x="88391" y="659891"/>
                </a:moveTo>
                <a:lnTo>
                  <a:pt x="88391" y="656843"/>
                </a:lnTo>
                <a:lnTo>
                  <a:pt x="85343" y="656843"/>
                </a:lnTo>
                <a:lnTo>
                  <a:pt x="85343" y="659891"/>
                </a:lnTo>
                <a:lnTo>
                  <a:pt x="88391" y="659891"/>
                </a:lnTo>
                <a:close/>
              </a:path>
              <a:path w="3740150" h="1879600">
                <a:moveTo>
                  <a:pt x="91439" y="655319"/>
                </a:moveTo>
                <a:lnTo>
                  <a:pt x="91439" y="652271"/>
                </a:lnTo>
                <a:lnTo>
                  <a:pt x="89915" y="650747"/>
                </a:lnTo>
                <a:lnTo>
                  <a:pt x="88391" y="652271"/>
                </a:lnTo>
                <a:lnTo>
                  <a:pt x="88391" y="653795"/>
                </a:lnTo>
                <a:lnTo>
                  <a:pt x="89915" y="653795"/>
                </a:lnTo>
                <a:lnTo>
                  <a:pt x="89915" y="655319"/>
                </a:lnTo>
                <a:lnTo>
                  <a:pt x="91439" y="655319"/>
                </a:lnTo>
                <a:close/>
              </a:path>
              <a:path w="3740150" h="1879600">
                <a:moveTo>
                  <a:pt x="96011" y="647699"/>
                </a:moveTo>
                <a:lnTo>
                  <a:pt x="94487" y="646175"/>
                </a:lnTo>
                <a:lnTo>
                  <a:pt x="92963" y="646175"/>
                </a:lnTo>
                <a:lnTo>
                  <a:pt x="92963" y="647699"/>
                </a:lnTo>
                <a:lnTo>
                  <a:pt x="91439" y="647699"/>
                </a:lnTo>
                <a:lnTo>
                  <a:pt x="91439" y="649223"/>
                </a:lnTo>
                <a:lnTo>
                  <a:pt x="94487" y="649223"/>
                </a:lnTo>
                <a:lnTo>
                  <a:pt x="96011" y="647699"/>
                </a:lnTo>
                <a:close/>
              </a:path>
              <a:path w="3740150" h="1879600">
                <a:moveTo>
                  <a:pt x="99059" y="643127"/>
                </a:moveTo>
                <a:lnTo>
                  <a:pt x="99059" y="641603"/>
                </a:lnTo>
                <a:lnTo>
                  <a:pt x="97535" y="641603"/>
                </a:lnTo>
                <a:lnTo>
                  <a:pt x="97535" y="640079"/>
                </a:lnTo>
                <a:lnTo>
                  <a:pt x="96011" y="641603"/>
                </a:lnTo>
                <a:lnTo>
                  <a:pt x="96011" y="643127"/>
                </a:lnTo>
                <a:lnTo>
                  <a:pt x="97535" y="644651"/>
                </a:lnTo>
                <a:lnTo>
                  <a:pt x="99059" y="643127"/>
                </a:lnTo>
                <a:close/>
              </a:path>
              <a:path w="3740150" h="1879600">
                <a:moveTo>
                  <a:pt x="102107" y="638555"/>
                </a:moveTo>
                <a:lnTo>
                  <a:pt x="102107" y="635507"/>
                </a:lnTo>
                <a:lnTo>
                  <a:pt x="100583" y="635507"/>
                </a:lnTo>
                <a:lnTo>
                  <a:pt x="99059" y="637031"/>
                </a:lnTo>
                <a:lnTo>
                  <a:pt x="99059" y="638555"/>
                </a:lnTo>
                <a:lnTo>
                  <a:pt x="102107" y="638555"/>
                </a:lnTo>
                <a:close/>
              </a:path>
              <a:path w="3740150" h="1879600">
                <a:moveTo>
                  <a:pt x="106679" y="632459"/>
                </a:moveTo>
                <a:lnTo>
                  <a:pt x="106679" y="630935"/>
                </a:lnTo>
                <a:lnTo>
                  <a:pt x="103631" y="630935"/>
                </a:lnTo>
                <a:lnTo>
                  <a:pt x="102107" y="632459"/>
                </a:lnTo>
                <a:lnTo>
                  <a:pt x="103631" y="633983"/>
                </a:lnTo>
                <a:lnTo>
                  <a:pt x="105155" y="633983"/>
                </a:lnTo>
                <a:lnTo>
                  <a:pt x="105155" y="632459"/>
                </a:lnTo>
                <a:lnTo>
                  <a:pt x="106679" y="632459"/>
                </a:lnTo>
                <a:close/>
              </a:path>
              <a:path w="3740150" h="1879600">
                <a:moveTo>
                  <a:pt x="109727" y="627887"/>
                </a:moveTo>
                <a:lnTo>
                  <a:pt x="109727" y="626363"/>
                </a:lnTo>
                <a:lnTo>
                  <a:pt x="108203" y="624839"/>
                </a:lnTo>
                <a:lnTo>
                  <a:pt x="106679" y="624839"/>
                </a:lnTo>
                <a:lnTo>
                  <a:pt x="106679" y="627887"/>
                </a:lnTo>
                <a:lnTo>
                  <a:pt x="109727" y="627887"/>
                </a:lnTo>
                <a:close/>
              </a:path>
              <a:path w="3740150" h="1879600">
                <a:moveTo>
                  <a:pt x="112775" y="623315"/>
                </a:moveTo>
                <a:lnTo>
                  <a:pt x="112775" y="620267"/>
                </a:lnTo>
                <a:lnTo>
                  <a:pt x="109727" y="620267"/>
                </a:lnTo>
                <a:lnTo>
                  <a:pt x="109727" y="621791"/>
                </a:lnTo>
                <a:lnTo>
                  <a:pt x="111251" y="623315"/>
                </a:lnTo>
                <a:lnTo>
                  <a:pt x="112775" y="623315"/>
                </a:lnTo>
                <a:close/>
              </a:path>
              <a:path w="3740150" h="1879600">
                <a:moveTo>
                  <a:pt x="114299" y="617219"/>
                </a:moveTo>
                <a:lnTo>
                  <a:pt x="114299" y="615695"/>
                </a:lnTo>
                <a:lnTo>
                  <a:pt x="112775" y="615695"/>
                </a:lnTo>
                <a:lnTo>
                  <a:pt x="112775" y="617219"/>
                </a:lnTo>
                <a:lnTo>
                  <a:pt x="114299" y="617219"/>
                </a:lnTo>
                <a:close/>
              </a:path>
              <a:path w="3740150" h="1879600">
                <a:moveTo>
                  <a:pt x="117347" y="617219"/>
                </a:moveTo>
                <a:lnTo>
                  <a:pt x="117347" y="615695"/>
                </a:lnTo>
                <a:lnTo>
                  <a:pt x="115823" y="615695"/>
                </a:lnTo>
                <a:lnTo>
                  <a:pt x="115823" y="614171"/>
                </a:lnTo>
                <a:lnTo>
                  <a:pt x="114299" y="614171"/>
                </a:lnTo>
                <a:lnTo>
                  <a:pt x="114299" y="618743"/>
                </a:lnTo>
                <a:lnTo>
                  <a:pt x="115823" y="617219"/>
                </a:lnTo>
                <a:lnTo>
                  <a:pt x="117347" y="617219"/>
                </a:lnTo>
                <a:close/>
              </a:path>
              <a:path w="3740150" h="1879600">
                <a:moveTo>
                  <a:pt x="120395" y="612647"/>
                </a:moveTo>
                <a:lnTo>
                  <a:pt x="120395" y="609599"/>
                </a:lnTo>
                <a:lnTo>
                  <a:pt x="117347" y="609599"/>
                </a:lnTo>
                <a:lnTo>
                  <a:pt x="117347" y="612647"/>
                </a:lnTo>
                <a:lnTo>
                  <a:pt x="120395" y="612647"/>
                </a:lnTo>
                <a:close/>
              </a:path>
              <a:path w="3740150" h="1879600">
                <a:moveTo>
                  <a:pt x="124967" y="606551"/>
                </a:moveTo>
                <a:lnTo>
                  <a:pt x="124967" y="605027"/>
                </a:lnTo>
                <a:lnTo>
                  <a:pt x="121919" y="605027"/>
                </a:lnTo>
                <a:lnTo>
                  <a:pt x="120395" y="606551"/>
                </a:lnTo>
                <a:lnTo>
                  <a:pt x="121919" y="606551"/>
                </a:lnTo>
                <a:lnTo>
                  <a:pt x="121919" y="608075"/>
                </a:lnTo>
                <a:lnTo>
                  <a:pt x="123443" y="608075"/>
                </a:lnTo>
                <a:lnTo>
                  <a:pt x="123443" y="606551"/>
                </a:lnTo>
                <a:lnTo>
                  <a:pt x="124967" y="606551"/>
                </a:lnTo>
                <a:close/>
              </a:path>
              <a:path w="3740150" h="1879600">
                <a:moveTo>
                  <a:pt x="128015" y="603503"/>
                </a:moveTo>
                <a:lnTo>
                  <a:pt x="128015" y="600455"/>
                </a:lnTo>
                <a:lnTo>
                  <a:pt x="126491" y="598931"/>
                </a:lnTo>
                <a:lnTo>
                  <a:pt x="124967" y="600455"/>
                </a:lnTo>
                <a:lnTo>
                  <a:pt x="124967" y="601979"/>
                </a:lnTo>
                <a:lnTo>
                  <a:pt x="126491" y="601979"/>
                </a:lnTo>
                <a:lnTo>
                  <a:pt x="126491" y="603503"/>
                </a:lnTo>
                <a:lnTo>
                  <a:pt x="128015" y="603503"/>
                </a:lnTo>
                <a:close/>
              </a:path>
              <a:path w="3740150" h="1879600">
                <a:moveTo>
                  <a:pt x="132587" y="597407"/>
                </a:moveTo>
                <a:lnTo>
                  <a:pt x="132587" y="595883"/>
                </a:lnTo>
                <a:lnTo>
                  <a:pt x="131063" y="594359"/>
                </a:lnTo>
                <a:lnTo>
                  <a:pt x="129539" y="594359"/>
                </a:lnTo>
                <a:lnTo>
                  <a:pt x="129539" y="597407"/>
                </a:lnTo>
                <a:lnTo>
                  <a:pt x="132587" y="597407"/>
                </a:lnTo>
                <a:close/>
              </a:path>
              <a:path w="3740150" h="1879600">
                <a:moveTo>
                  <a:pt x="137159" y="591311"/>
                </a:moveTo>
                <a:lnTo>
                  <a:pt x="135635" y="589787"/>
                </a:lnTo>
                <a:lnTo>
                  <a:pt x="134111" y="589787"/>
                </a:lnTo>
                <a:lnTo>
                  <a:pt x="132587" y="591311"/>
                </a:lnTo>
                <a:lnTo>
                  <a:pt x="134111" y="592835"/>
                </a:lnTo>
                <a:lnTo>
                  <a:pt x="135635" y="592835"/>
                </a:lnTo>
                <a:lnTo>
                  <a:pt x="137159" y="591311"/>
                </a:lnTo>
                <a:close/>
              </a:path>
              <a:path w="3740150" h="1879600">
                <a:moveTo>
                  <a:pt x="140207" y="586739"/>
                </a:moveTo>
                <a:lnTo>
                  <a:pt x="140207" y="585215"/>
                </a:lnTo>
                <a:lnTo>
                  <a:pt x="138683" y="583691"/>
                </a:lnTo>
                <a:lnTo>
                  <a:pt x="137159" y="585215"/>
                </a:lnTo>
                <a:lnTo>
                  <a:pt x="137159" y="586739"/>
                </a:lnTo>
                <a:lnTo>
                  <a:pt x="138683" y="588263"/>
                </a:lnTo>
                <a:lnTo>
                  <a:pt x="140207" y="586739"/>
                </a:lnTo>
                <a:close/>
              </a:path>
              <a:path w="3740150" h="1879600">
                <a:moveTo>
                  <a:pt x="141731" y="582167"/>
                </a:moveTo>
                <a:lnTo>
                  <a:pt x="141731" y="580643"/>
                </a:lnTo>
                <a:lnTo>
                  <a:pt x="140207" y="580643"/>
                </a:lnTo>
                <a:lnTo>
                  <a:pt x="140207" y="582167"/>
                </a:lnTo>
                <a:lnTo>
                  <a:pt x="141731" y="582167"/>
                </a:lnTo>
                <a:close/>
              </a:path>
              <a:path w="3740150" h="1879600">
                <a:moveTo>
                  <a:pt x="144779" y="582167"/>
                </a:moveTo>
                <a:lnTo>
                  <a:pt x="144779" y="580643"/>
                </a:lnTo>
                <a:lnTo>
                  <a:pt x="143255" y="580643"/>
                </a:lnTo>
                <a:lnTo>
                  <a:pt x="143255" y="579119"/>
                </a:lnTo>
                <a:lnTo>
                  <a:pt x="141731" y="579119"/>
                </a:lnTo>
                <a:lnTo>
                  <a:pt x="141731" y="583691"/>
                </a:lnTo>
                <a:lnTo>
                  <a:pt x="143255" y="582167"/>
                </a:lnTo>
                <a:lnTo>
                  <a:pt x="144779" y="582167"/>
                </a:lnTo>
                <a:close/>
              </a:path>
              <a:path w="3740150" h="1879600">
                <a:moveTo>
                  <a:pt x="147827" y="577595"/>
                </a:moveTo>
                <a:lnTo>
                  <a:pt x="147827" y="574547"/>
                </a:lnTo>
                <a:lnTo>
                  <a:pt x="144779" y="574547"/>
                </a:lnTo>
                <a:lnTo>
                  <a:pt x="144779" y="577595"/>
                </a:lnTo>
                <a:lnTo>
                  <a:pt x="147827" y="577595"/>
                </a:lnTo>
                <a:close/>
              </a:path>
              <a:path w="3740150" h="1879600">
                <a:moveTo>
                  <a:pt x="152399" y="573023"/>
                </a:moveTo>
                <a:lnTo>
                  <a:pt x="152399" y="571499"/>
                </a:lnTo>
                <a:lnTo>
                  <a:pt x="150875" y="569975"/>
                </a:lnTo>
                <a:lnTo>
                  <a:pt x="149351" y="569975"/>
                </a:lnTo>
                <a:lnTo>
                  <a:pt x="149351" y="573023"/>
                </a:lnTo>
                <a:lnTo>
                  <a:pt x="152399" y="573023"/>
                </a:lnTo>
                <a:close/>
              </a:path>
              <a:path w="3740150" h="1879600">
                <a:moveTo>
                  <a:pt x="156971" y="566927"/>
                </a:moveTo>
                <a:lnTo>
                  <a:pt x="156971" y="565403"/>
                </a:lnTo>
                <a:lnTo>
                  <a:pt x="153923" y="565403"/>
                </a:lnTo>
                <a:lnTo>
                  <a:pt x="152399" y="566927"/>
                </a:lnTo>
                <a:lnTo>
                  <a:pt x="153923" y="568451"/>
                </a:lnTo>
                <a:lnTo>
                  <a:pt x="155447" y="568451"/>
                </a:lnTo>
                <a:lnTo>
                  <a:pt x="156971" y="566927"/>
                </a:lnTo>
                <a:close/>
              </a:path>
              <a:path w="3740150" h="1879600">
                <a:moveTo>
                  <a:pt x="161543" y="562355"/>
                </a:moveTo>
                <a:lnTo>
                  <a:pt x="160019" y="560831"/>
                </a:lnTo>
                <a:lnTo>
                  <a:pt x="156971" y="560831"/>
                </a:lnTo>
                <a:lnTo>
                  <a:pt x="156971" y="562355"/>
                </a:lnTo>
                <a:lnTo>
                  <a:pt x="158495" y="563879"/>
                </a:lnTo>
                <a:lnTo>
                  <a:pt x="160019" y="563879"/>
                </a:lnTo>
                <a:lnTo>
                  <a:pt x="160019" y="562355"/>
                </a:lnTo>
                <a:lnTo>
                  <a:pt x="161543" y="562355"/>
                </a:lnTo>
                <a:close/>
              </a:path>
              <a:path w="3740150" h="1879600">
                <a:moveTo>
                  <a:pt x="164591" y="559307"/>
                </a:moveTo>
                <a:lnTo>
                  <a:pt x="164591" y="556259"/>
                </a:lnTo>
                <a:lnTo>
                  <a:pt x="161543" y="556259"/>
                </a:lnTo>
                <a:lnTo>
                  <a:pt x="161543" y="557783"/>
                </a:lnTo>
                <a:lnTo>
                  <a:pt x="163067" y="559307"/>
                </a:lnTo>
                <a:lnTo>
                  <a:pt x="164591" y="559307"/>
                </a:lnTo>
                <a:close/>
              </a:path>
              <a:path w="3740150" h="1879600">
                <a:moveTo>
                  <a:pt x="169163" y="553211"/>
                </a:moveTo>
                <a:lnTo>
                  <a:pt x="169163" y="551687"/>
                </a:lnTo>
                <a:lnTo>
                  <a:pt x="167639" y="550163"/>
                </a:lnTo>
                <a:lnTo>
                  <a:pt x="166115" y="551687"/>
                </a:lnTo>
                <a:lnTo>
                  <a:pt x="166115" y="553211"/>
                </a:lnTo>
                <a:lnTo>
                  <a:pt x="167639" y="554735"/>
                </a:lnTo>
                <a:lnTo>
                  <a:pt x="169163" y="553211"/>
                </a:lnTo>
                <a:close/>
              </a:path>
              <a:path w="3740150" h="1879600">
                <a:moveTo>
                  <a:pt x="173735" y="548639"/>
                </a:moveTo>
                <a:lnTo>
                  <a:pt x="173735" y="547115"/>
                </a:lnTo>
                <a:lnTo>
                  <a:pt x="172211" y="547115"/>
                </a:lnTo>
                <a:lnTo>
                  <a:pt x="172211" y="545591"/>
                </a:lnTo>
                <a:lnTo>
                  <a:pt x="170687" y="545591"/>
                </a:lnTo>
                <a:lnTo>
                  <a:pt x="170687" y="550163"/>
                </a:lnTo>
                <a:lnTo>
                  <a:pt x="172211" y="550163"/>
                </a:lnTo>
                <a:lnTo>
                  <a:pt x="173735" y="548639"/>
                </a:lnTo>
                <a:close/>
              </a:path>
              <a:path w="3740150" h="1879600">
                <a:moveTo>
                  <a:pt x="175259" y="544067"/>
                </a:moveTo>
                <a:lnTo>
                  <a:pt x="175259" y="542543"/>
                </a:lnTo>
                <a:lnTo>
                  <a:pt x="173735" y="542543"/>
                </a:lnTo>
                <a:lnTo>
                  <a:pt x="173735" y="544067"/>
                </a:lnTo>
                <a:lnTo>
                  <a:pt x="175259" y="544067"/>
                </a:lnTo>
                <a:close/>
              </a:path>
              <a:path w="3740150" h="1879600">
                <a:moveTo>
                  <a:pt x="178307" y="544067"/>
                </a:moveTo>
                <a:lnTo>
                  <a:pt x="178307" y="542543"/>
                </a:lnTo>
                <a:lnTo>
                  <a:pt x="176783" y="542543"/>
                </a:lnTo>
                <a:lnTo>
                  <a:pt x="176783" y="541019"/>
                </a:lnTo>
                <a:lnTo>
                  <a:pt x="175259" y="541019"/>
                </a:lnTo>
                <a:lnTo>
                  <a:pt x="175259" y="545591"/>
                </a:lnTo>
                <a:lnTo>
                  <a:pt x="176783" y="544067"/>
                </a:lnTo>
                <a:lnTo>
                  <a:pt x="178307" y="544067"/>
                </a:lnTo>
                <a:close/>
              </a:path>
              <a:path w="3740150" h="1879600">
                <a:moveTo>
                  <a:pt x="181355" y="539495"/>
                </a:moveTo>
                <a:lnTo>
                  <a:pt x="181355" y="536447"/>
                </a:lnTo>
                <a:lnTo>
                  <a:pt x="179831" y="536447"/>
                </a:lnTo>
                <a:lnTo>
                  <a:pt x="179831" y="537971"/>
                </a:lnTo>
                <a:lnTo>
                  <a:pt x="178307" y="537971"/>
                </a:lnTo>
                <a:lnTo>
                  <a:pt x="178307" y="539495"/>
                </a:lnTo>
                <a:lnTo>
                  <a:pt x="181355" y="539495"/>
                </a:lnTo>
                <a:close/>
              </a:path>
              <a:path w="3740150" h="1879600">
                <a:moveTo>
                  <a:pt x="185927" y="534923"/>
                </a:moveTo>
                <a:lnTo>
                  <a:pt x="185927" y="531875"/>
                </a:lnTo>
                <a:lnTo>
                  <a:pt x="182879" y="531875"/>
                </a:lnTo>
                <a:lnTo>
                  <a:pt x="182879" y="534923"/>
                </a:lnTo>
                <a:lnTo>
                  <a:pt x="185927" y="534923"/>
                </a:lnTo>
                <a:close/>
              </a:path>
              <a:path w="3740150" h="1879600">
                <a:moveTo>
                  <a:pt x="190499" y="530351"/>
                </a:moveTo>
                <a:lnTo>
                  <a:pt x="190499" y="527303"/>
                </a:lnTo>
                <a:lnTo>
                  <a:pt x="187451" y="527303"/>
                </a:lnTo>
                <a:lnTo>
                  <a:pt x="187451" y="530351"/>
                </a:lnTo>
                <a:lnTo>
                  <a:pt x="190499" y="530351"/>
                </a:lnTo>
                <a:close/>
              </a:path>
              <a:path w="3740150" h="1879600">
                <a:moveTo>
                  <a:pt x="195071" y="525779"/>
                </a:moveTo>
                <a:lnTo>
                  <a:pt x="195071" y="524255"/>
                </a:lnTo>
                <a:lnTo>
                  <a:pt x="193547" y="522731"/>
                </a:lnTo>
                <a:lnTo>
                  <a:pt x="192023" y="524255"/>
                </a:lnTo>
                <a:lnTo>
                  <a:pt x="192023" y="525779"/>
                </a:lnTo>
                <a:lnTo>
                  <a:pt x="195071" y="525779"/>
                </a:lnTo>
                <a:close/>
              </a:path>
              <a:path w="3740150" h="1879600">
                <a:moveTo>
                  <a:pt x="199643" y="521207"/>
                </a:moveTo>
                <a:lnTo>
                  <a:pt x="199643" y="519683"/>
                </a:lnTo>
                <a:lnTo>
                  <a:pt x="198119" y="518159"/>
                </a:lnTo>
                <a:lnTo>
                  <a:pt x="196595" y="519683"/>
                </a:lnTo>
                <a:lnTo>
                  <a:pt x="196595" y="521207"/>
                </a:lnTo>
                <a:lnTo>
                  <a:pt x="198119" y="522731"/>
                </a:lnTo>
                <a:lnTo>
                  <a:pt x="199643" y="521207"/>
                </a:lnTo>
                <a:close/>
              </a:path>
              <a:path w="3740150" h="1879600">
                <a:moveTo>
                  <a:pt x="204215" y="516635"/>
                </a:moveTo>
                <a:lnTo>
                  <a:pt x="204215" y="515111"/>
                </a:lnTo>
                <a:lnTo>
                  <a:pt x="202691" y="513587"/>
                </a:lnTo>
                <a:lnTo>
                  <a:pt x="201167" y="515111"/>
                </a:lnTo>
                <a:lnTo>
                  <a:pt x="201167" y="516635"/>
                </a:lnTo>
                <a:lnTo>
                  <a:pt x="202691" y="518159"/>
                </a:lnTo>
                <a:lnTo>
                  <a:pt x="204215" y="516635"/>
                </a:lnTo>
                <a:close/>
              </a:path>
              <a:path w="3740150" h="1879600">
                <a:moveTo>
                  <a:pt x="208787" y="512063"/>
                </a:moveTo>
                <a:lnTo>
                  <a:pt x="208787" y="510539"/>
                </a:lnTo>
                <a:lnTo>
                  <a:pt x="207263" y="509015"/>
                </a:lnTo>
                <a:lnTo>
                  <a:pt x="205739" y="510539"/>
                </a:lnTo>
                <a:lnTo>
                  <a:pt x="205739" y="512063"/>
                </a:lnTo>
                <a:lnTo>
                  <a:pt x="207263" y="513587"/>
                </a:lnTo>
                <a:lnTo>
                  <a:pt x="208787" y="512063"/>
                </a:lnTo>
                <a:close/>
              </a:path>
              <a:path w="3740150" h="1879600">
                <a:moveTo>
                  <a:pt x="213359" y="507491"/>
                </a:moveTo>
                <a:lnTo>
                  <a:pt x="213359" y="505967"/>
                </a:lnTo>
                <a:lnTo>
                  <a:pt x="211835" y="504443"/>
                </a:lnTo>
                <a:lnTo>
                  <a:pt x="210311" y="505967"/>
                </a:lnTo>
                <a:lnTo>
                  <a:pt x="210311" y="507491"/>
                </a:lnTo>
                <a:lnTo>
                  <a:pt x="211835" y="509015"/>
                </a:lnTo>
                <a:lnTo>
                  <a:pt x="213359" y="507491"/>
                </a:lnTo>
                <a:close/>
              </a:path>
              <a:path w="3740150" h="1879600">
                <a:moveTo>
                  <a:pt x="217931" y="502919"/>
                </a:moveTo>
                <a:lnTo>
                  <a:pt x="217931" y="501395"/>
                </a:lnTo>
                <a:lnTo>
                  <a:pt x="214883" y="501395"/>
                </a:lnTo>
                <a:lnTo>
                  <a:pt x="214883" y="502919"/>
                </a:lnTo>
                <a:lnTo>
                  <a:pt x="216407" y="504443"/>
                </a:lnTo>
                <a:lnTo>
                  <a:pt x="217931" y="502919"/>
                </a:lnTo>
                <a:close/>
              </a:path>
              <a:path w="3740150" h="1879600">
                <a:moveTo>
                  <a:pt x="222503" y="499871"/>
                </a:moveTo>
                <a:lnTo>
                  <a:pt x="222503" y="496823"/>
                </a:lnTo>
                <a:lnTo>
                  <a:pt x="219455" y="496823"/>
                </a:lnTo>
                <a:lnTo>
                  <a:pt x="219455" y="499871"/>
                </a:lnTo>
                <a:lnTo>
                  <a:pt x="222503" y="499871"/>
                </a:lnTo>
                <a:close/>
              </a:path>
              <a:path w="3740150" h="1879600">
                <a:moveTo>
                  <a:pt x="227075" y="495299"/>
                </a:moveTo>
                <a:lnTo>
                  <a:pt x="227075" y="492251"/>
                </a:lnTo>
                <a:lnTo>
                  <a:pt x="224027" y="492251"/>
                </a:lnTo>
                <a:lnTo>
                  <a:pt x="224027" y="495299"/>
                </a:lnTo>
                <a:lnTo>
                  <a:pt x="227075" y="495299"/>
                </a:lnTo>
                <a:close/>
              </a:path>
              <a:path w="3740150" h="1879600">
                <a:moveTo>
                  <a:pt x="231647" y="490727"/>
                </a:moveTo>
                <a:lnTo>
                  <a:pt x="231647" y="487679"/>
                </a:lnTo>
                <a:lnTo>
                  <a:pt x="228599" y="487679"/>
                </a:lnTo>
                <a:lnTo>
                  <a:pt x="228599" y="490727"/>
                </a:lnTo>
                <a:lnTo>
                  <a:pt x="231647" y="490727"/>
                </a:lnTo>
                <a:close/>
              </a:path>
              <a:path w="3740150" h="1879600">
                <a:moveTo>
                  <a:pt x="236219" y="486155"/>
                </a:moveTo>
                <a:lnTo>
                  <a:pt x="236219" y="483107"/>
                </a:lnTo>
                <a:lnTo>
                  <a:pt x="234695" y="483107"/>
                </a:lnTo>
                <a:lnTo>
                  <a:pt x="233171" y="484631"/>
                </a:lnTo>
                <a:lnTo>
                  <a:pt x="233171" y="486155"/>
                </a:lnTo>
                <a:lnTo>
                  <a:pt x="236219" y="486155"/>
                </a:lnTo>
                <a:close/>
              </a:path>
              <a:path w="3740150" h="1879600">
                <a:moveTo>
                  <a:pt x="240791" y="481583"/>
                </a:moveTo>
                <a:lnTo>
                  <a:pt x="240791" y="478535"/>
                </a:lnTo>
                <a:lnTo>
                  <a:pt x="239267" y="478535"/>
                </a:lnTo>
                <a:lnTo>
                  <a:pt x="239267" y="480059"/>
                </a:lnTo>
                <a:lnTo>
                  <a:pt x="237743" y="480059"/>
                </a:lnTo>
                <a:lnTo>
                  <a:pt x="237743" y="481583"/>
                </a:lnTo>
                <a:lnTo>
                  <a:pt x="239267" y="483107"/>
                </a:lnTo>
                <a:lnTo>
                  <a:pt x="240791" y="481583"/>
                </a:lnTo>
                <a:close/>
              </a:path>
              <a:path w="3740150" h="1879600">
                <a:moveTo>
                  <a:pt x="246887" y="477011"/>
                </a:moveTo>
                <a:lnTo>
                  <a:pt x="245363" y="475487"/>
                </a:lnTo>
                <a:lnTo>
                  <a:pt x="242315" y="475487"/>
                </a:lnTo>
                <a:lnTo>
                  <a:pt x="242315" y="477011"/>
                </a:lnTo>
                <a:lnTo>
                  <a:pt x="243839" y="478535"/>
                </a:lnTo>
                <a:lnTo>
                  <a:pt x="245363" y="478535"/>
                </a:lnTo>
                <a:lnTo>
                  <a:pt x="246887" y="477011"/>
                </a:lnTo>
                <a:close/>
              </a:path>
              <a:path w="3740150" h="1879600">
                <a:moveTo>
                  <a:pt x="251459" y="473963"/>
                </a:moveTo>
                <a:lnTo>
                  <a:pt x="251459" y="472439"/>
                </a:lnTo>
                <a:lnTo>
                  <a:pt x="249935" y="470915"/>
                </a:lnTo>
                <a:lnTo>
                  <a:pt x="248411" y="470915"/>
                </a:lnTo>
                <a:lnTo>
                  <a:pt x="246887" y="472439"/>
                </a:lnTo>
                <a:lnTo>
                  <a:pt x="248411" y="473963"/>
                </a:lnTo>
                <a:lnTo>
                  <a:pt x="251459" y="473963"/>
                </a:lnTo>
                <a:close/>
              </a:path>
              <a:path w="3740150" h="1879600">
                <a:moveTo>
                  <a:pt x="254507" y="470915"/>
                </a:moveTo>
                <a:lnTo>
                  <a:pt x="254507" y="466343"/>
                </a:lnTo>
                <a:lnTo>
                  <a:pt x="252983" y="466343"/>
                </a:lnTo>
                <a:lnTo>
                  <a:pt x="252983" y="467867"/>
                </a:lnTo>
                <a:lnTo>
                  <a:pt x="251459" y="469391"/>
                </a:lnTo>
                <a:lnTo>
                  <a:pt x="252983" y="469391"/>
                </a:lnTo>
                <a:lnTo>
                  <a:pt x="254507" y="470915"/>
                </a:lnTo>
                <a:close/>
              </a:path>
              <a:path w="3740150" h="1879600">
                <a:moveTo>
                  <a:pt x="256031" y="469391"/>
                </a:moveTo>
                <a:lnTo>
                  <a:pt x="256031" y="467867"/>
                </a:lnTo>
                <a:lnTo>
                  <a:pt x="254507" y="467867"/>
                </a:lnTo>
                <a:lnTo>
                  <a:pt x="254507" y="469391"/>
                </a:lnTo>
                <a:lnTo>
                  <a:pt x="256031" y="469391"/>
                </a:lnTo>
                <a:close/>
              </a:path>
              <a:path w="3740150" h="1879600">
                <a:moveTo>
                  <a:pt x="259079" y="466343"/>
                </a:moveTo>
                <a:lnTo>
                  <a:pt x="259079" y="461771"/>
                </a:lnTo>
                <a:lnTo>
                  <a:pt x="257555" y="463295"/>
                </a:lnTo>
                <a:lnTo>
                  <a:pt x="257555" y="466343"/>
                </a:lnTo>
                <a:lnTo>
                  <a:pt x="259079" y="466343"/>
                </a:lnTo>
                <a:close/>
              </a:path>
              <a:path w="3740150" h="1879600">
                <a:moveTo>
                  <a:pt x="260603" y="464819"/>
                </a:moveTo>
                <a:lnTo>
                  <a:pt x="260603" y="463295"/>
                </a:lnTo>
                <a:lnTo>
                  <a:pt x="259079" y="463295"/>
                </a:lnTo>
                <a:lnTo>
                  <a:pt x="259079" y="464819"/>
                </a:lnTo>
                <a:lnTo>
                  <a:pt x="260603" y="464819"/>
                </a:lnTo>
                <a:close/>
              </a:path>
              <a:path w="3740150" h="1879600">
                <a:moveTo>
                  <a:pt x="265175" y="461771"/>
                </a:moveTo>
                <a:lnTo>
                  <a:pt x="265175" y="458723"/>
                </a:lnTo>
                <a:lnTo>
                  <a:pt x="262127" y="458723"/>
                </a:lnTo>
                <a:lnTo>
                  <a:pt x="262127" y="461771"/>
                </a:lnTo>
                <a:lnTo>
                  <a:pt x="265175" y="461771"/>
                </a:lnTo>
                <a:close/>
              </a:path>
              <a:path w="3740150" h="1879600">
                <a:moveTo>
                  <a:pt x="269747" y="457199"/>
                </a:moveTo>
                <a:lnTo>
                  <a:pt x="269747" y="454151"/>
                </a:lnTo>
                <a:lnTo>
                  <a:pt x="266699" y="454151"/>
                </a:lnTo>
                <a:lnTo>
                  <a:pt x="266699" y="457199"/>
                </a:lnTo>
                <a:lnTo>
                  <a:pt x="269747" y="457199"/>
                </a:lnTo>
                <a:close/>
              </a:path>
              <a:path w="3740150" h="1879600">
                <a:moveTo>
                  <a:pt x="274319" y="452627"/>
                </a:moveTo>
                <a:lnTo>
                  <a:pt x="274319" y="449579"/>
                </a:lnTo>
                <a:lnTo>
                  <a:pt x="272795" y="449579"/>
                </a:lnTo>
                <a:lnTo>
                  <a:pt x="272795" y="451103"/>
                </a:lnTo>
                <a:lnTo>
                  <a:pt x="271271" y="451103"/>
                </a:lnTo>
                <a:lnTo>
                  <a:pt x="271271" y="452627"/>
                </a:lnTo>
                <a:lnTo>
                  <a:pt x="272795" y="454151"/>
                </a:lnTo>
                <a:lnTo>
                  <a:pt x="274319" y="452627"/>
                </a:lnTo>
                <a:close/>
              </a:path>
              <a:path w="3740150" h="1879600">
                <a:moveTo>
                  <a:pt x="280415" y="448055"/>
                </a:moveTo>
                <a:lnTo>
                  <a:pt x="278891" y="446531"/>
                </a:lnTo>
                <a:lnTo>
                  <a:pt x="275843" y="446531"/>
                </a:lnTo>
                <a:lnTo>
                  <a:pt x="275843" y="448055"/>
                </a:lnTo>
                <a:lnTo>
                  <a:pt x="277367" y="449579"/>
                </a:lnTo>
                <a:lnTo>
                  <a:pt x="278891" y="449579"/>
                </a:lnTo>
                <a:lnTo>
                  <a:pt x="280415" y="448055"/>
                </a:lnTo>
                <a:close/>
              </a:path>
              <a:path w="3740150" h="1879600">
                <a:moveTo>
                  <a:pt x="284987" y="445007"/>
                </a:moveTo>
                <a:lnTo>
                  <a:pt x="284987" y="443483"/>
                </a:lnTo>
                <a:lnTo>
                  <a:pt x="283463" y="441959"/>
                </a:lnTo>
                <a:lnTo>
                  <a:pt x="281939" y="441959"/>
                </a:lnTo>
                <a:lnTo>
                  <a:pt x="281939" y="445007"/>
                </a:lnTo>
                <a:lnTo>
                  <a:pt x="284987" y="445007"/>
                </a:lnTo>
                <a:close/>
              </a:path>
              <a:path w="3740150" h="1879600">
                <a:moveTo>
                  <a:pt x="289559" y="441959"/>
                </a:moveTo>
                <a:lnTo>
                  <a:pt x="289559" y="438911"/>
                </a:lnTo>
                <a:lnTo>
                  <a:pt x="286511" y="438911"/>
                </a:lnTo>
                <a:lnTo>
                  <a:pt x="286511" y="440435"/>
                </a:lnTo>
                <a:lnTo>
                  <a:pt x="288035" y="441959"/>
                </a:lnTo>
                <a:lnTo>
                  <a:pt x="289559" y="441959"/>
                </a:lnTo>
                <a:close/>
              </a:path>
              <a:path w="3740150" h="1879600">
                <a:moveTo>
                  <a:pt x="295655" y="435863"/>
                </a:moveTo>
                <a:lnTo>
                  <a:pt x="294131" y="435863"/>
                </a:lnTo>
                <a:lnTo>
                  <a:pt x="294131" y="434339"/>
                </a:lnTo>
                <a:lnTo>
                  <a:pt x="292607" y="434339"/>
                </a:lnTo>
                <a:lnTo>
                  <a:pt x="291083" y="435863"/>
                </a:lnTo>
                <a:lnTo>
                  <a:pt x="292607" y="437387"/>
                </a:lnTo>
                <a:lnTo>
                  <a:pt x="294131" y="437387"/>
                </a:lnTo>
                <a:lnTo>
                  <a:pt x="295655" y="435863"/>
                </a:lnTo>
                <a:close/>
              </a:path>
              <a:path w="3740150" h="1879600">
                <a:moveTo>
                  <a:pt x="297179" y="432815"/>
                </a:moveTo>
                <a:lnTo>
                  <a:pt x="297179" y="431291"/>
                </a:lnTo>
                <a:lnTo>
                  <a:pt x="295655" y="432815"/>
                </a:lnTo>
                <a:lnTo>
                  <a:pt x="297179" y="432815"/>
                </a:lnTo>
                <a:close/>
              </a:path>
              <a:path w="3740150" h="1879600">
                <a:moveTo>
                  <a:pt x="298703" y="434339"/>
                </a:moveTo>
                <a:lnTo>
                  <a:pt x="298703" y="429767"/>
                </a:lnTo>
                <a:lnTo>
                  <a:pt x="297179" y="429767"/>
                </a:lnTo>
                <a:lnTo>
                  <a:pt x="297179" y="434339"/>
                </a:lnTo>
                <a:lnTo>
                  <a:pt x="298703" y="434339"/>
                </a:lnTo>
                <a:close/>
              </a:path>
              <a:path w="3740150" h="1879600">
                <a:moveTo>
                  <a:pt x="300227" y="432815"/>
                </a:moveTo>
                <a:lnTo>
                  <a:pt x="300227" y="431291"/>
                </a:lnTo>
                <a:lnTo>
                  <a:pt x="298703" y="431291"/>
                </a:lnTo>
                <a:lnTo>
                  <a:pt x="298703" y="432815"/>
                </a:lnTo>
                <a:lnTo>
                  <a:pt x="300227" y="432815"/>
                </a:lnTo>
                <a:close/>
              </a:path>
              <a:path w="3740150" h="1879600">
                <a:moveTo>
                  <a:pt x="304799" y="429767"/>
                </a:moveTo>
                <a:lnTo>
                  <a:pt x="304799" y="426719"/>
                </a:lnTo>
                <a:lnTo>
                  <a:pt x="301751" y="426719"/>
                </a:lnTo>
                <a:lnTo>
                  <a:pt x="301751" y="429767"/>
                </a:lnTo>
                <a:lnTo>
                  <a:pt x="304799" y="429767"/>
                </a:lnTo>
                <a:close/>
              </a:path>
              <a:path w="3740150" h="1879600">
                <a:moveTo>
                  <a:pt x="309371" y="425195"/>
                </a:moveTo>
                <a:lnTo>
                  <a:pt x="309371" y="422147"/>
                </a:lnTo>
                <a:lnTo>
                  <a:pt x="307847" y="422147"/>
                </a:lnTo>
                <a:lnTo>
                  <a:pt x="307847" y="423671"/>
                </a:lnTo>
                <a:lnTo>
                  <a:pt x="306323" y="423671"/>
                </a:lnTo>
                <a:lnTo>
                  <a:pt x="306323" y="425195"/>
                </a:lnTo>
                <a:lnTo>
                  <a:pt x="307847" y="426719"/>
                </a:lnTo>
                <a:lnTo>
                  <a:pt x="309371" y="425195"/>
                </a:lnTo>
                <a:close/>
              </a:path>
              <a:path w="3740150" h="1879600">
                <a:moveTo>
                  <a:pt x="315467" y="420623"/>
                </a:moveTo>
                <a:lnTo>
                  <a:pt x="313943" y="419099"/>
                </a:lnTo>
                <a:lnTo>
                  <a:pt x="310895" y="419099"/>
                </a:lnTo>
                <a:lnTo>
                  <a:pt x="310895" y="420623"/>
                </a:lnTo>
                <a:lnTo>
                  <a:pt x="312419" y="422147"/>
                </a:lnTo>
                <a:lnTo>
                  <a:pt x="313943" y="422147"/>
                </a:lnTo>
                <a:lnTo>
                  <a:pt x="315467" y="420623"/>
                </a:lnTo>
                <a:close/>
              </a:path>
              <a:path w="3740150" h="1879600">
                <a:moveTo>
                  <a:pt x="320039" y="417575"/>
                </a:moveTo>
                <a:lnTo>
                  <a:pt x="320039" y="416051"/>
                </a:lnTo>
                <a:lnTo>
                  <a:pt x="318515" y="414527"/>
                </a:lnTo>
                <a:lnTo>
                  <a:pt x="316991" y="414527"/>
                </a:lnTo>
                <a:lnTo>
                  <a:pt x="316991" y="417575"/>
                </a:lnTo>
                <a:lnTo>
                  <a:pt x="320039" y="417575"/>
                </a:lnTo>
                <a:close/>
              </a:path>
              <a:path w="3740150" h="1879600">
                <a:moveTo>
                  <a:pt x="324611" y="414527"/>
                </a:moveTo>
                <a:lnTo>
                  <a:pt x="324611" y="411479"/>
                </a:lnTo>
                <a:lnTo>
                  <a:pt x="321563" y="411479"/>
                </a:lnTo>
                <a:lnTo>
                  <a:pt x="321563" y="413003"/>
                </a:lnTo>
                <a:lnTo>
                  <a:pt x="323087" y="414527"/>
                </a:lnTo>
                <a:lnTo>
                  <a:pt x="324611" y="414527"/>
                </a:lnTo>
                <a:close/>
              </a:path>
              <a:path w="3740150" h="1879600">
                <a:moveTo>
                  <a:pt x="327659" y="409955"/>
                </a:moveTo>
                <a:lnTo>
                  <a:pt x="327659" y="408431"/>
                </a:lnTo>
                <a:lnTo>
                  <a:pt x="326135" y="408431"/>
                </a:lnTo>
                <a:lnTo>
                  <a:pt x="326135" y="409955"/>
                </a:lnTo>
                <a:lnTo>
                  <a:pt x="327659" y="409955"/>
                </a:lnTo>
                <a:close/>
              </a:path>
              <a:path w="3740150" h="1879600">
                <a:moveTo>
                  <a:pt x="329183" y="411479"/>
                </a:moveTo>
                <a:lnTo>
                  <a:pt x="329183" y="406907"/>
                </a:lnTo>
                <a:lnTo>
                  <a:pt x="327659" y="406907"/>
                </a:lnTo>
                <a:lnTo>
                  <a:pt x="327659" y="411479"/>
                </a:lnTo>
                <a:lnTo>
                  <a:pt x="329183" y="411479"/>
                </a:lnTo>
                <a:close/>
              </a:path>
              <a:path w="3740150" h="1879600">
                <a:moveTo>
                  <a:pt x="330707" y="409955"/>
                </a:moveTo>
                <a:lnTo>
                  <a:pt x="330707" y="408431"/>
                </a:lnTo>
                <a:lnTo>
                  <a:pt x="329183" y="408431"/>
                </a:lnTo>
                <a:lnTo>
                  <a:pt x="329183" y="409955"/>
                </a:lnTo>
                <a:lnTo>
                  <a:pt x="330707" y="409955"/>
                </a:lnTo>
                <a:close/>
              </a:path>
              <a:path w="3740150" h="1879600">
                <a:moveTo>
                  <a:pt x="335279" y="406907"/>
                </a:moveTo>
                <a:lnTo>
                  <a:pt x="335279" y="403859"/>
                </a:lnTo>
                <a:lnTo>
                  <a:pt x="332231" y="403859"/>
                </a:lnTo>
                <a:lnTo>
                  <a:pt x="332231" y="406907"/>
                </a:lnTo>
                <a:lnTo>
                  <a:pt x="335279" y="406907"/>
                </a:lnTo>
                <a:close/>
              </a:path>
              <a:path w="3740150" h="1879600">
                <a:moveTo>
                  <a:pt x="338327" y="402335"/>
                </a:moveTo>
                <a:lnTo>
                  <a:pt x="338327" y="400811"/>
                </a:lnTo>
                <a:lnTo>
                  <a:pt x="336803" y="400811"/>
                </a:lnTo>
                <a:lnTo>
                  <a:pt x="336803" y="402335"/>
                </a:lnTo>
                <a:lnTo>
                  <a:pt x="338327" y="402335"/>
                </a:lnTo>
                <a:close/>
              </a:path>
              <a:path w="3740150" h="1879600">
                <a:moveTo>
                  <a:pt x="341375" y="400811"/>
                </a:moveTo>
                <a:lnTo>
                  <a:pt x="339851" y="400811"/>
                </a:lnTo>
                <a:lnTo>
                  <a:pt x="338327" y="399287"/>
                </a:lnTo>
                <a:lnTo>
                  <a:pt x="338327" y="403859"/>
                </a:lnTo>
                <a:lnTo>
                  <a:pt x="341375" y="400811"/>
                </a:lnTo>
                <a:close/>
              </a:path>
              <a:path w="3740150" h="1879600">
                <a:moveTo>
                  <a:pt x="345947" y="399287"/>
                </a:moveTo>
                <a:lnTo>
                  <a:pt x="345947" y="397763"/>
                </a:lnTo>
                <a:lnTo>
                  <a:pt x="344423" y="396239"/>
                </a:lnTo>
                <a:lnTo>
                  <a:pt x="342899" y="396239"/>
                </a:lnTo>
                <a:lnTo>
                  <a:pt x="342899" y="399287"/>
                </a:lnTo>
                <a:lnTo>
                  <a:pt x="345947" y="399287"/>
                </a:lnTo>
                <a:close/>
              </a:path>
              <a:path w="3740150" h="1879600">
                <a:moveTo>
                  <a:pt x="350519" y="396239"/>
                </a:moveTo>
                <a:lnTo>
                  <a:pt x="350519" y="393191"/>
                </a:lnTo>
                <a:lnTo>
                  <a:pt x="347471" y="393191"/>
                </a:lnTo>
                <a:lnTo>
                  <a:pt x="347471" y="394715"/>
                </a:lnTo>
                <a:lnTo>
                  <a:pt x="348995" y="396239"/>
                </a:lnTo>
                <a:lnTo>
                  <a:pt x="350519" y="396239"/>
                </a:lnTo>
                <a:close/>
              </a:path>
              <a:path w="3740150" h="1879600">
                <a:moveTo>
                  <a:pt x="355091" y="393191"/>
                </a:moveTo>
                <a:lnTo>
                  <a:pt x="355091" y="388619"/>
                </a:lnTo>
                <a:lnTo>
                  <a:pt x="353567" y="388619"/>
                </a:lnTo>
                <a:lnTo>
                  <a:pt x="353567" y="390143"/>
                </a:lnTo>
                <a:lnTo>
                  <a:pt x="352043" y="391667"/>
                </a:lnTo>
                <a:lnTo>
                  <a:pt x="353567" y="391667"/>
                </a:lnTo>
                <a:lnTo>
                  <a:pt x="355091" y="393191"/>
                </a:lnTo>
                <a:close/>
              </a:path>
              <a:path w="3740150" h="1879600">
                <a:moveTo>
                  <a:pt x="356615" y="391667"/>
                </a:moveTo>
                <a:lnTo>
                  <a:pt x="356615" y="390143"/>
                </a:lnTo>
                <a:lnTo>
                  <a:pt x="355091" y="390143"/>
                </a:lnTo>
                <a:lnTo>
                  <a:pt x="355091" y="391667"/>
                </a:lnTo>
                <a:lnTo>
                  <a:pt x="356615" y="391667"/>
                </a:lnTo>
                <a:close/>
              </a:path>
              <a:path w="3740150" h="1879600">
                <a:moveTo>
                  <a:pt x="361187" y="388619"/>
                </a:moveTo>
                <a:lnTo>
                  <a:pt x="361187" y="385571"/>
                </a:lnTo>
                <a:lnTo>
                  <a:pt x="358139" y="385571"/>
                </a:lnTo>
                <a:lnTo>
                  <a:pt x="358139" y="388619"/>
                </a:lnTo>
                <a:lnTo>
                  <a:pt x="361187" y="388619"/>
                </a:lnTo>
                <a:close/>
              </a:path>
              <a:path w="3740150" h="1879600">
                <a:moveTo>
                  <a:pt x="364235" y="384047"/>
                </a:moveTo>
                <a:lnTo>
                  <a:pt x="364235" y="382523"/>
                </a:lnTo>
                <a:lnTo>
                  <a:pt x="362711" y="382523"/>
                </a:lnTo>
                <a:lnTo>
                  <a:pt x="362711" y="384047"/>
                </a:lnTo>
                <a:lnTo>
                  <a:pt x="364235" y="384047"/>
                </a:lnTo>
                <a:close/>
              </a:path>
              <a:path w="3740150" h="1879600">
                <a:moveTo>
                  <a:pt x="367283" y="382523"/>
                </a:moveTo>
                <a:lnTo>
                  <a:pt x="365759" y="382523"/>
                </a:lnTo>
                <a:lnTo>
                  <a:pt x="364235" y="380999"/>
                </a:lnTo>
                <a:lnTo>
                  <a:pt x="364235" y="385571"/>
                </a:lnTo>
                <a:lnTo>
                  <a:pt x="365759" y="385571"/>
                </a:lnTo>
                <a:lnTo>
                  <a:pt x="365759" y="384047"/>
                </a:lnTo>
                <a:lnTo>
                  <a:pt x="367283" y="382523"/>
                </a:lnTo>
                <a:close/>
              </a:path>
              <a:path w="3740150" h="1879600">
                <a:moveTo>
                  <a:pt x="371855" y="380999"/>
                </a:moveTo>
                <a:lnTo>
                  <a:pt x="371855" y="379475"/>
                </a:lnTo>
                <a:lnTo>
                  <a:pt x="370331" y="377951"/>
                </a:lnTo>
                <a:lnTo>
                  <a:pt x="368807" y="377951"/>
                </a:lnTo>
                <a:lnTo>
                  <a:pt x="368807" y="380999"/>
                </a:lnTo>
                <a:lnTo>
                  <a:pt x="371855" y="380999"/>
                </a:lnTo>
                <a:close/>
              </a:path>
              <a:path w="3740150" h="1879600">
                <a:moveTo>
                  <a:pt x="376427" y="377951"/>
                </a:moveTo>
                <a:lnTo>
                  <a:pt x="376427" y="374903"/>
                </a:lnTo>
                <a:lnTo>
                  <a:pt x="373379" y="374903"/>
                </a:lnTo>
                <a:lnTo>
                  <a:pt x="373379" y="376427"/>
                </a:lnTo>
                <a:lnTo>
                  <a:pt x="374903" y="377951"/>
                </a:lnTo>
                <a:lnTo>
                  <a:pt x="376427" y="377951"/>
                </a:lnTo>
                <a:close/>
              </a:path>
              <a:path w="3740150" h="1879600">
                <a:moveTo>
                  <a:pt x="382523" y="373379"/>
                </a:moveTo>
                <a:lnTo>
                  <a:pt x="382523" y="371855"/>
                </a:lnTo>
                <a:lnTo>
                  <a:pt x="380999" y="371855"/>
                </a:lnTo>
                <a:lnTo>
                  <a:pt x="380999" y="370331"/>
                </a:lnTo>
                <a:lnTo>
                  <a:pt x="379475" y="371855"/>
                </a:lnTo>
                <a:lnTo>
                  <a:pt x="379475" y="374903"/>
                </a:lnTo>
                <a:lnTo>
                  <a:pt x="380999" y="374903"/>
                </a:lnTo>
                <a:lnTo>
                  <a:pt x="382523" y="373379"/>
                </a:lnTo>
                <a:close/>
              </a:path>
              <a:path w="3740150" h="1879600">
                <a:moveTo>
                  <a:pt x="385571" y="370331"/>
                </a:moveTo>
                <a:lnTo>
                  <a:pt x="385571" y="368807"/>
                </a:lnTo>
                <a:lnTo>
                  <a:pt x="384047" y="368807"/>
                </a:lnTo>
                <a:lnTo>
                  <a:pt x="384047" y="370331"/>
                </a:lnTo>
                <a:lnTo>
                  <a:pt x="385571" y="370331"/>
                </a:lnTo>
                <a:close/>
              </a:path>
              <a:path w="3740150" h="1879600">
                <a:moveTo>
                  <a:pt x="387095" y="370331"/>
                </a:moveTo>
                <a:lnTo>
                  <a:pt x="387095" y="367283"/>
                </a:lnTo>
                <a:lnTo>
                  <a:pt x="385571" y="367283"/>
                </a:lnTo>
                <a:lnTo>
                  <a:pt x="385571" y="371855"/>
                </a:lnTo>
                <a:lnTo>
                  <a:pt x="387095" y="370331"/>
                </a:lnTo>
                <a:close/>
              </a:path>
              <a:path w="3740150" h="1879600">
                <a:moveTo>
                  <a:pt x="393191" y="367283"/>
                </a:moveTo>
                <a:lnTo>
                  <a:pt x="393191" y="365759"/>
                </a:lnTo>
                <a:lnTo>
                  <a:pt x="391667" y="364235"/>
                </a:lnTo>
                <a:lnTo>
                  <a:pt x="390143" y="364235"/>
                </a:lnTo>
                <a:lnTo>
                  <a:pt x="390143" y="367283"/>
                </a:lnTo>
                <a:lnTo>
                  <a:pt x="393191" y="367283"/>
                </a:lnTo>
                <a:close/>
              </a:path>
              <a:path w="3740150" h="1879600">
                <a:moveTo>
                  <a:pt x="399287" y="362711"/>
                </a:moveTo>
                <a:lnTo>
                  <a:pt x="397763" y="361187"/>
                </a:lnTo>
                <a:lnTo>
                  <a:pt x="394715" y="361187"/>
                </a:lnTo>
                <a:lnTo>
                  <a:pt x="394715" y="362711"/>
                </a:lnTo>
                <a:lnTo>
                  <a:pt x="396239" y="364235"/>
                </a:lnTo>
                <a:lnTo>
                  <a:pt x="397763" y="364235"/>
                </a:lnTo>
                <a:lnTo>
                  <a:pt x="397763" y="362711"/>
                </a:lnTo>
                <a:lnTo>
                  <a:pt x="399287" y="362711"/>
                </a:lnTo>
                <a:close/>
              </a:path>
              <a:path w="3740150" h="1879600">
                <a:moveTo>
                  <a:pt x="403859" y="359663"/>
                </a:moveTo>
                <a:lnTo>
                  <a:pt x="403859" y="358139"/>
                </a:lnTo>
                <a:lnTo>
                  <a:pt x="402335" y="358139"/>
                </a:lnTo>
                <a:lnTo>
                  <a:pt x="402335" y="356615"/>
                </a:lnTo>
                <a:lnTo>
                  <a:pt x="400811" y="358139"/>
                </a:lnTo>
                <a:lnTo>
                  <a:pt x="400811" y="361187"/>
                </a:lnTo>
                <a:lnTo>
                  <a:pt x="402335" y="361187"/>
                </a:lnTo>
                <a:lnTo>
                  <a:pt x="403859" y="359663"/>
                </a:lnTo>
                <a:close/>
              </a:path>
              <a:path w="3740150" h="1879600">
                <a:moveTo>
                  <a:pt x="406907" y="356615"/>
                </a:moveTo>
                <a:lnTo>
                  <a:pt x="406907" y="355091"/>
                </a:lnTo>
                <a:lnTo>
                  <a:pt x="405383" y="355091"/>
                </a:lnTo>
                <a:lnTo>
                  <a:pt x="405383" y="356615"/>
                </a:lnTo>
                <a:lnTo>
                  <a:pt x="406907" y="356615"/>
                </a:lnTo>
                <a:close/>
              </a:path>
              <a:path w="3740150" h="1879600">
                <a:moveTo>
                  <a:pt x="409955" y="355091"/>
                </a:moveTo>
                <a:lnTo>
                  <a:pt x="408431" y="355091"/>
                </a:lnTo>
                <a:lnTo>
                  <a:pt x="408431" y="353567"/>
                </a:lnTo>
                <a:lnTo>
                  <a:pt x="406907" y="353567"/>
                </a:lnTo>
                <a:lnTo>
                  <a:pt x="406907" y="358139"/>
                </a:lnTo>
                <a:lnTo>
                  <a:pt x="409955" y="355091"/>
                </a:lnTo>
                <a:close/>
              </a:path>
              <a:path w="3740150" h="1879600">
                <a:moveTo>
                  <a:pt x="414527" y="353567"/>
                </a:moveTo>
                <a:lnTo>
                  <a:pt x="414527" y="352043"/>
                </a:lnTo>
                <a:lnTo>
                  <a:pt x="413003" y="350519"/>
                </a:lnTo>
                <a:lnTo>
                  <a:pt x="411479" y="350519"/>
                </a:lnTo>
                <a:lnTo>
                  <a:pt x="411479" y="353567"/>
                </a:lnTo>
                <a:lnTo>
                  <a:pt x="414527" y="353567"/>
                </a:lnTo>
                <a:close/>
              </a:path>
              <a:path w="3740150" h="1879600">
                <a:moveTo>
                  <a:pt x="420623" y="348995"/>
                </a:moveTo>
                <a:lnTo>
                  <a:pt x="419099" y="347471"/>
                </a:lnTo>
                <a:lnTo>
                  <a:pt x="416051" y="347471"/>
                </a:lnTo>
                <a:lnTo>
                  <a:pt x="416051" y="348995"/>
                </a:lnTo>
                <a:lnTo>
                  <a:pt x="417575" y="350519"/>
                </a:lnTo>
                <a:lnTo>
                  <a:pt x="419099" y="350519"/>
                </a:lnTo>
                <a:lnTo>
                  <a:pt x="419099" y="348995"/>
                </a:lnTo>
                <a:lnTo>
                  <a:pt x="420623" y="348995"/>
                </a:lnTo>
                <a:close/>
              </a:path>
              <a:path w="3740150" h="1879600">
                <a:moveTo>
                  <a:pt x="425195" y="345947"/>
                </a:moveTo>
                <a:lnTo>
                  <a:pt x="425195" y="344423"/>
                </a:lnTo>
                <a:lnTo>
                  <a:pt x="423671" y="344423"/>
                </a:lnTo>
                <a:lnTo>
                  <a:pt x="423671" y="342899"/>
                </a:lnTo>
                <a:lnTo>
                  <a:pt x="422147" y="344423"/>
                </a:lnTo>
                <a:lnTo>
                  <a:pt x="422147" y="347471"/>
                </a:lnTo>
                <a:lnTo>
                  <a:pt x="423671" y="347471"/>
                </a:lnTo>
                <a:lnTo>
                  <a:pt x="425195" y="345947"/>
                </a:lnTo>
                <a:close/>
              </a:path>
              <a:path w="3740150" h="1879600">
                <a:moveTo>
                  <a:pt x="428243" y="342899"/>
                </a:moveTo>
                <a:lnTo>
                  <a:pt x="428243" y="341375"/>
                </a:lnTo>
                <a:lnTo>
                  <a:pt x="426719" y="341375"/>
                </a:lnTo>
                <a:lnTo>
                  <a:pt x="428243" y="342899"/>
                </a:lnTo>
                <a:close/>
              </a:path>
              <a:path w="3740150" h="1879600">
                <a:moveTo>
                  <a:pt x="431291" y="341375"/>
                </a:moveTo>
                <a:lnTo>
                  <a:pt x="429767" y="341375"/>
                </a:lnTo>
                <a:lnTo>
                  <a:pt x="429767" y="339851"/>
                </a:lnTo>
                <a:lnTo>
                  <a:pt x="428243" y="339851"/>
                </a:lnTo>
                <a:lnTo>
                  <a:pt x="428243" y="344423"/>
                </a:lnTo>
                <a:lnTo>
                  <a:pt x="431291" y="341375"/>
                </a:lnTo>
                <a:close/>
              </a:path>
              <a:path w="3740150" h="1879600">
                <a:moveTo>
                  <a:pt x="435863" y="339851"/>
                </a:moveTo>
                <a:lnTo>
                  <a:pt x="435863" y="336803"/>
                </a:lnTo>
                <a:lnTo>
                  <a:pt x="432815" y="336803"/>
                </a:lnTo>
                <a:lnTo>
                  <a:pt x="432815" y="339851"/>
                </a:lnTo>
                <a:lnTo>
                  <a:pt x="434339" y="341375"/>
                </a:lnTo>
                <a:lnTo>
                  <a:pt x="435863" y="339851"/>
                </a:lnTo>
                <a:close/>
              </a:path>
              <a:path w="3740150" h="1879600">
                <a:moveTo>
                  <a:pt x="441959" y="336803"/>
                </a:moveTo>
                <a:lnTo>
                  <a:pt x="441959" y="335279"/>
                </a:lnTo>
                <a:lnTo>
                  <a:pt x="440435" y="333755"/>
                </a:lnTo>
                <a:lnTo>
                  <a:pt x="438911" y="333755"/>
                </a:lnTo>
                <a:lnTo>
                  <a:pt x="438911" y="335279"/>
                </a:lnTo>
                <a:lnTo>
                  <a:pt x="437387" y="335279"/>
                </a:lnTo>
                <a:lnTo>
                  <a:pt x="438911" y="336803"/>
                </a:lnTo>
                <a:lnTo>
                  <a:pt x="441959" y="336803"/>
                </a:lnTo>
                <a:close/>
              </a:path>
              <a:path w="3740150" h="1879600">
                <a:moveTo>
                  <a:pt x="446531" y="333755"/>
                </a:moveTo>
                <a:lnTo>
                  <a:pt x="446531" y="330707"/>
                </a:lnTo>
                <a:lnTo>
                  <a:pt x="445007" y="330707"/>
                </a:lnTo>
                <a:lnTo>
                  <a:pt x="443483" y="332231"/>
                </a:lnTo>
                <a:lnTo>
                  <a:pt x="443483" y="333755"/>
                </a:lnTo>
                <a:lnTo>
                  <a:pt x="446531" y="333755"/>
                </a:lnTo>
                <a:close/>
              </a:path>
              <a:path w="3740150" h="1879600">
                <a:moveTo>
                  <a:pt x="452627" y="330707"/>
                </a:moveTo>
                <a:lnTo>
                  <a:pt x="452627" y="329183"/>
                </a:lnTo>
                <a:lnTo>
                  <a:pt x="451103" y="327659"/>
                </a:lnTo>
                <a:lnTo>
                  <a:pt x="449579" y="327659"/>
                </a:lnTo>
                <a:lnTo>
                  <a:pt x="449579" y="330707"/>
                </a:lnTo>
                <a:lnTo>
                  <a:pt x="452627" y="330707"/>
                </a:lnTo>
                <a:close/>
              </a:path>
              <a:path w="3740150" h="1879600">
                <a:moveTo>
                  <a:pt x="458723" y="326135"/>
                </a:moveTo>
                <a:lnTo>
                  <a:pt x="457199" y="324611"/>
                </a:lnTo>
                <a:lnTo>
                  <a:pt x="454151" y="324611"/>
                </a:lnTo>
                <a:lnTo>
                  <a:pt x="454151" y="326135"/>
                </a:lnTo>
                <a:lnTo>
                  <a:pt x="455675" y="327659"/>
                </a:lnTo>
                <a:lnTo>
                  <a:pt x="457199" y="327659"/>
                </a:lnTo>
                <a:lnTo>
                  <a:pt x="458723" y="326135"/>
                </a:lnTo>
                <a:close/>
              </a:path>
              <a:path w="3740150" h="1879600">
                <a:moveTo>
                  <a:pt x="463295" y="324611"/>
                </a:moveTo>
                <a:lnTo>
                  <a:pt x="463295" y="321563"/>
                </a:lnTo>
                <a:lnTo>
                  <a:pt x="460247" y="321563"/>
                </a:lnTo>
                <a:lnTo>
                  <a:pt x="460247" y="324611"/>
                </a:lnTo>
                <a:lnTo>
                  <a:pt x="463295" y="324611"/>
                </a:lnTo>
                <a:close/>
              </a:path>
              <a:path w="3740150" h="1879600">
                <a:moveTo>
                  <a:pt x="469391" y="320039"/>
                </a:moveTo>
                <a:lnTo>
                  <a:pt x="469391" y="318515"/>
                </a:lnTo>
                <a:lnTo>
                  <a:pt x="466343" y="318515"/>
                </a:lnTo>
                <a:lnTo>
                  <a:pt x="464819" y="320039"/>
                </a:lnTo>
                <a:lnTo>
                  <a:pt x="466343" y="320039"/>
                </a:lnTo>
                <a:lnTo>
                  <a:pt x="466343" y="321563"/>
                </a:lnTo>
                <a:lnTo>
                  <a:pt x="467867" y="321563"/>
                </a:lnTo>
                <a:lnTo>
                  <a:pt x="469391" y="320039"/>
                </a:lnTo>
                <a:close/>
              </a:path>
              <a:path w="3740150" h="1879600">
                <a:moveTo>
                  <a:pt x="473963" y="318515"/>
                </a:moveTo>
                <a:lnTo>
                  <a:pt x="473963" y="315467"/>
                </a:lnTo>
                <a:lnTo>
                  <a:pt x="470915" y="315467"/>
                </a:lnTo>
                <a:lnTo>
                  <a:pt x="470915" y="316991"/>
                </a:lnTo>
                <a:lnTo>
                  <a:pt x="472439" y="318515"/>
                </a:lnTo>
                <a:lnTo>
                  <a:pt x="473963" y="318515"/>
                </a:lnTo>
                <a:close/>
              </a:path>
              <a:path w="3740150" h="1879600">
                <a:moveTo>
                  <a:pt x="480059" y="313943"/>
                </a:moveTo>
                <a:lnTo>
                  <a:pt x="480059" y="312419"/>
                </a:lnTo>
                <a:lnTo>
                  <a:pt x="478535" y="312419"/>
                </a:lnTo>
                <a:lnTo>
                  <a:pt x="478535" y="310895"/>
                </a:lnTo>
                <a:lnTo>
                  <a:pt x="477011" y="312419"/>
                </a:lnTo>
                <a:lnTo>
                  <a:pt x="477011" y="315467"/>
                </a:lnTo>
                <a:lnTo>
                  <a:pt x="478535" y="315467"/>
                </a:lnTo>
                <a:lnTo>
                  <a:pt x="480059" y="313943"/>
                </a:lnTo>
                <a:close/>
              </a:path>
              <a:path w="3740150" h="1879600">
                <a:moveTo>
                  <a:pt x="483107" y="310895"/>
                </a:moveTo>
                <a:lnTo>
                  <a:pt x="483107" y="309371"/>
                </a:lnTo>
                <a:lnTo>
                  <a:pt x="481583" y="309371"/>
                </a:lnTo>
                <a:lnTo>
                  <a:pt x="481583" y="310895"/>
                </a:lnTo>
                <a:lnTo>
                  <a:pt x="483107" y="310895"/>
                </a:lnTo>
                <a:close/>
              </a:path>
              <a:path w="3740150" h="1879600">
                <a:moveTo>
                  <a:pt x="486155" y="310895"/>
                </a:moveTo>
                <a:lnTo>
                  <a:pt x="483107" y="307847"/>
                </a:lnTo>
                <a:lnTo>
                  <a:pt x="483107" y="312419"/>
                </a:lnTo>
                <a:lnTo>
                  <a:pt x="484631" y="310895"/>
                </a:lnTo>
                <a:lnTo>
                  <a:pt x="486155" y="310895"/>
                </a:lnTo>
                <a:close/>
              </a:path>
              <a:path w="3740150" h="1879600">
                <a:moveTo>
                  <a:pt x="490727" y="307847"/>
                </a:moveTo>
                <a:lnTo>
                  <a:pt x="490727" y="306323"/>
                </a:lnTo>
                <a:lnTo>
                  <a:pt x="489203" y="304799"/>
                </a:lnTo>
                <a:lnTo>
                  <a:pt x="489203" y="306323"/>
                </a:lnTo>
                <a:lnTo>
                  <a:pt x="487679" y="306323"/>
                </a:lnTo>
                <a:lnTo>
                  <a:pt x="487679" y="309371"/>
                </a:lnTo>
                <a:lnTo>
                  <a:pt x="489203" y="309371"/>
                </a:lnTo>
                <a:lnTo>
                  <a:pt x="490727" y="307847"/>
                </a:lnTo>
                <a:close/>
              </a:path>
              <a:path w="3740150" h="1879600">
                <a:moveTo>
                  <a:pt x="496823" y="304799"/>
                </a:moveTo>
                <a:lnTo>
                  <a:pt x="496823" y="303275"/>
                </a:lnTo>
                <a:lnTo>
                  <a:pt x="495299" y="303275"/>
                </a:lnTo>
                <a:lnTo>
                  <a:pt x="495299" y="301751"/>
                </a:lnTo>
                <a:lnTo>
                  <a:pt x="493775" y="303275"/>
                </a:lnTo>
                <a:lnTo>
                  <a:pt x="493775" y="306323"/>
                </a:lnTo>
                <a:lnTo>
                  <a:pt x="495299" y="306323"/>
                </a:lnTo>
                <a:lnTo>
                  <a:pt x="496823" y="304799"/>
                </a:lnTo>
                <a:close/>
              </a:path>
              <a:path w="3740150" h="1879600">
                <a:moveTo>
                  <a:pt x="501395" y="303275"/>
                </a:moveTo>
                <a:lnTo>
                  <a:pt x="501395" y="298703"/>
                </a:lnTo>
                <a:lnTo>
                  <a:pt x="499871" y="300227"/>
                </a:lnTo>
                <a:lnTo>
                  <a:pt x="498347" y="300227"/>
                </a:lnTo>
                <a:lnTo>
                  <a:pt x="498347" y="301751"/>
                </a:lnTo>
                <a:lnTo>
                  <a:pt x="499871" y="301751"/>
                </a:lnTo>
                <a:lnTo>
                  <a:pt x="499871" y="303275"/>
                </a:lnTo>
                <a:lnTo>
                  <a:pt x="501395" y="303275"/>
                </a:lnTo>
                <a:close/>
              </a:path>
              <a:path w="3740150" h="1879600">
                <a:moveTo>
                  <a:pt x="502919" y="301751"/>
                </a:moveTo>
                <a:lnTo>
                  <a:pt x="501395" y="300227"/>
                </a:lnTo>
                <a:lnTo>
                  <a:pt x="501395" y="301751"/>
                </a:lnTo>
                <a:lnTo>
                  <a:pt x="502919" y="301751"/>
                </a:lnTo>
                <a:close/>
              </a:path>
              <a:path w="3740150" h="1879600">
                <a:moveTo>
                  <a:pt x="507491" y="300227"/>
                </a:moveTo>
                <a:lnTo>
                  <a:pt x="507491" y="297179"/>
                </a:lnTo>
                <a:lnTo>
                  <a:pt x="504443" y="297179"/>
                </a:lnTo>
                <a:lnTo>
                  <a:pt x="504443" y="298703"/>
                </a:lnTo>
                <a:lnTo>
                  <a:pt x="505967" y="300227"/>
                </a:lnTo>
                <a:lnTo>
                  <a:pt x="507491" y="300227"/>
                </a:lnTo>
                <a:close/>
              </a:path>
              <a:path w="3740150" h="1879600">
                <a:moveTo>
                  <a:pt x="513587" y="295655"/>
                </a:moveTo>
                <a:lnTo>
                  <a:pt x="513587" y="294131"/>
                </a:lnTo>
                <a:lnTo>
                  <a:pt x="510539" y="294131"/>
                </a:lnTo>
                <a:lnTo>
                  <a:pt x="510539" y="297179"/>
                </a:lnTo>
                <a:lnTo>
                  <a:pt x="512063" y="297179"/>
                </a:lnTo>
                <a:lnTo>
                  <a:pt x="513587" y="295655"/>
                </a:lnTo>
                <a:close/>
              </a:path>
              <a:path w="3740150" h="1879600">
                <a:moveTo>
                  <a:pt x="519683" y="292607"/>
                </a:moveTo>
                <a:lnTo>
                  <a:pt x="518159" y="291083"/>
                </a:lnTo>
                <a:lnTo>
                  <a:pt x="516635" y="291083"/>
                </a:lnTo>
                <a:lnTo>
                  <a:pt x="515111" y="292607"/>
                </a:lnTo>
                <a:lnTo>
                  <a:pt x="516635" y="292607"/>
                </a:lnTo>
                <a:lnTo>
                  <a:pt x="516635" y="294131"/>
                </a:lnTo>
                <a:lnTo>
                  <a:pt x="518159" y="294131"/>
                </a:lnTo>
                <a:lnTo>
                  <a:pt x="519683" y="292607"/>
                </a:lnTo>
                <a:close/>
              </a:path>
              <a:path w="3740150" h="1879600">
                <a:moveTo>
                  <a:pt x="524255" y="291083"/>
                </a:moveTo>
                <a:lnTo>
                  <a:pt x="524255" y="288035"/>
                </a:lnTo>
                <a:lnTo>
                  <a:pt x="521207" y="288035"/>
                </a:lnTo>
                <a:lnTo>
                  <a:pt x="521207" y="289559"/>
                </a:lnTo>
                <a:lnTo>
                  <a:pt x="522731" y="291083"/>
                </a:lnTo>
                <a:lnTo>
                  <a:pt x="524255" y="291083"/>
                </a:lnTo>
                <a:close/>
              </a:path>
              <a:path w="3740150" h="1879600">
                <a:moveTo>
                  <a:pt x="530351" y="288035"/>
                </a:moveTo>
                <a:lnTo>
                  <a:pt x="530351" y="284987"/>
                </a:lnTo>
                <a:lnTo>
                  <a:pt x="527303" y="284987"/>
                </a:lnTo>
                <a:lnTo>
                  <a:pt x="527303" y="288035"/>
                </a:lnTo>
                <a:lnTo>
                  <a:pt x="530351" y="288035"/>
                </a:lnTo>
                <a:close/>
              </a:path>
              <a:path w="3740150" h="1879600">
                <a:moveTo>
                  <a:pt x="536447" y="284987"/>
                </a:moveTo>
                <a:lnTo>
                  <a:pt x="536447" y="281939"/>
                </a:lnTo>
                <a:lnTo>
                  <a:pt x="533399" y="281939"/>
                </a:lnTo>
                <a:lnTo>
                  <a:pt x="531875" y="283463"/>
                </a:lnTo>
                <a:lnTo>
                  <a:pt x="533399" y="283463"/>
                </a:lnTo>
                <a:lnTo>
                  <a:pt x="533399" y="284987"/>
                </a:lnTo>
                <a:lnTo>
                  <a:pt x="536447" y="284987"/>
                </a:lnTo>
                <a:close/>
              </a:path>
              <a:path w="3740150" h="1879600">
                <a:moveTo>
                  <a:pt x="542543" y="280415"/>
                </a:moveTo>
                <a:lnTo>
                  <a:pt x="541019" y="280415"/>
                </a:lnTo>
                <a:lnTo>
                  <a:pt x="541019" y="278891"/>
                </a:lnTo>
                <a:lnTo>
                  <a:pt x="537971" y="278891"/>
                </a:lnTo>
                <a:lnTo>
                  <a:pt x="537971" y="281939"/>
                </a:lnTo>
                <a:lnTo>
                  <a:pt x="541019" y="281939"/>
                </a:lnTo>
                <a:lnTo>
                  <a:pt x="542543" y="280415"/>
                </a:lnTo>
                <a:close/>
              </a:path>
              <a:path w="3740150" h="1879600">
                <a:moveTo>
                  <a:pt x="547115" y="278891"/>
                </a:moveTo>
                <a:lnTo>
                  <a:pt x="547115" y="275843"/>
                </a:lnTo>
                <a:lnTo>
                  <a:pt x="544067" y="275843"/>
                </a:lnTo>
                <a:lnTo>
                  <a:pt x="544067" y="278891"/>
                </a:lnTo>
                <a:lnTo>
                  <a:pt x="547115" y="278891"/>
                </a:lnTo>
                <a:close/>
              </a:path>
              <a:path w="3740150" h="1879600">
                <a:moveTo>
                  <a:pt x="553211" y="275843"/>
                </a:moveTo>
                <a:lnTo>
                  <a:pt x="553211" y="274319"/>
                </a:lnTo>
                <a:lnTo>
                  <a:pt x="551687" y="272795"/>
                </a:lnTo>
                <a:lnTo>
                  <a:pt x="550163" y="272795"/>
                </a:lnTo>
                <a:lnTo>
                  <a:pt x="550163" y="275843"/>
                </a:lnTo>
                <a:lnTo>
                  <a:pt x="553211" y="275843"/>
                </a:lnTo>
                <a:close/>
              </a:path>
              <a:path w="3740150" h="1879600">
                <a:moveTo>
                  <a:pt x="556259" y="272795"/>
                </a:moveTo>
                <a:lnTo>
                  <a:pt x="556259" y="271271"/>
                </a:lnTo>
                <a:lnTo>
                  <a:pt x="554735" y="271271"/>
                </a:lnTo>
                <a:lnTo>
                  <a:pt x="556259" y="272795"/>
                </a:lnTo>
                <a:close/>
              </a:path>
              <a:path w="3740150" h="1879600">
                <a:moveTo>
                  <a:pt x="559307" y="271271"/>
                </a:moveTo>
                <a:lnTo>
                  <a:pt x="557783" y="271271"/>
                </a:lnTo>
                <a:lnTo>
                  <a:pt x="557783" y="269747"/>
                </a:lnTo>
                <a:lnTo>
                  <a:pt x="556259" y="269747"/>
                </a:lnTo>
                <a:lnTo>
                  <a:pt x="556259" y="274319"/>
                </a:lnTo>
                <a:lnTo>
                  <a:pt x="559307" y="271271"/>
                </a:lnTo>
                <a:close/>
              </a:path>
              <a:path w="3740150" h="1879600">
                <a:moveTo>
                  <a:pt x="563879" y="271271"/>
                </a:moveTo>
                <a:lnTo>
                  <a:pt x="563879" y="268223"/>
                </a:lnTo>
                <a:lnTo>
                  <a:pt x="562355" y="266699"/>
                </a:lnTo>
                <a:lnTo>
                  <a:pt x="562355" y="268223"/>
                </a:lnTo>
                <a:lnTo>
                  <a:pt x="560831" y="268223"/>
                </a:lnTo>
                <a:lnTo>
                  <a:pt x="560831" y="269747"/>
                </a:lnTo>
                <a:lnTo>
                  <a:pt x="562355" y="271271"/>
                </a:lnTo>
                <a:lnTo>
                  <a:pt x="563879" y="271271"/>
                </a:lnTo>
                <a:close/>
              </a:path>
              <a:path w="3740150" h="1879600">
                <a:moveTo>
                  <a:pt x="569975" y="268223"/>
                </a:moveTo>
                <a:lnTo>
                  <a:pt x="569975" y="265175"/>
                </a:lnTo>
                <a:lnTo>
                  <a:pt x="566927" y="265175"/>
                </a:lnTo>
                <a:lnTo>
                  <a:pt x="566927" y="268223"/>
                </a:lnTo>
                <a:lnTo>
                  <a:pt x="569975" y="268223"/>
                </a:lnTo>
                <a:close/>
              </a:path>
              <a:path w="3740150" h="1879600">
                <a:moveTo>
                  <a:pt x="576071" y="265175"/>
                </a:moveTo>
                <a:lnTo>
                  <a:pt x="576071" y="263651"/>
                </a:lnTo>
                <a:lnTo>
                  <a:pt x="574547" y="262127"/>
                </a:lnTo>
                <a:lnTo>
                  <a:pt x="573023" y="262127"/>
                </a:lnTo>
                <a:lnTo>
                  <a:pt x="573023" y="265175"/>
                </a:lnTo>
                <a:lnTo>
                  <a:pt x="576071" y="265175"/>
                </a:lnTo>
                <a:close/>
              </a:path>
              <a:path w="3740150" h="1879600">
                <a:moveTo>
                  <a:pt x="582167" y="260603"/>
                </a:moveTo>
                <a:lnTo>
                  <a:pt x="580643" y="260603"/>
                </a:lnTo>
                <a:lnTo>
                  <a:pt x="580643" y="259079"/>
                </a:lnTo>
                <a:lnTo>
                  <a:pt x="579119" y="259079"/>
                </a:lnTo>
                <a:lnTo>
                  <a:pt x="579119" y="260603"/>
                </a:lnTo>
                <a:lnTo>
                  <a:pt x="577595" y="260603"/>
                </a:lnTo>
                <a:lnTo>
                  <a:pt x="579119" y="262127"/>
                </a:lnTo>
                <a:lnTo>
                  <a:pt x="580643" y="262127"/>
                </a:lnTo>
                <a:lnTo>
                  <a:pt x="582167" y="260603"/>
                </a:lnTo>
                <a:close/>
              </a:path>
              <a:path w="3740150" h="1879600">
                <a:moveTo>
                  <a:pt x="586739" y="259079"/>
                </a:moveTo>
                <a:lnTo>
                  <a:pt x="586739" y="256031"/>
                </a:lnTo>
                <a:lnTo>
                  <a:pt x="585215" y="256031"/>
                </a:lnTo>
                <a:lnTo>
                  <a:pt x="583691" y="257555"/>
                </a:lnTo>
                <a:lnTo>
                  <a:pt x="583691" y="259079"/>
                </a:lnTo>
                <a:lnTo>
                  <a:pt x="585215" y="259079"/>
                </a:lnTo>
                <a:lnTo>
                  <a:pt x="585215" y="260603"/>
                </a:lnTo>
                <a:lnTo>
                  <a:pt x="586739" y="259079"/>
                </a:lnTo>
                <a:close/>
              </a:path>
              <a:path w="3740150" h="1879600">
                <a:moveTo>
                  <a:pt x="592835" y="257555"/>
                </a:moveTo>
                <a:lnTo>
                  <a:pt x="592835" y="254507"/>
                </a:lnTo>
                <a:lnTo>
                  <a:pt x="591311" y="252983"/>
                </a:lnTo>
                <a:lnTo>
                  <a:pt x="591311" y="254507"/>
                </a:lnTo>
                <a:lnTo>
                  <a:pt x="589787" y="254507"/>
                </a:lnTo>
                <a:lnTo>
                  <a:pt x="589787" y="257555"/>
                </a:lnTo>
                <a:lnTo>
                  <a:pt x="592835" y="257555"/>
                </a:lnTo>
                <a:close/>
              </a:path>
              <a:path w="3740150" h="1879600">
                <a:moveTo>
                  <a:pt x="598931" y="254507"/>
                </a:moveTo>
                <a:lnTo>
                  <a:pt x="598931" y="251459"/>
                </a:lnTo>
                <a:lnTo>
                  <a:pt x="595883" y="251459"/>
                </a:lnTo>
                <a:lnTo>
                  <a:pt x="595883" y="254507"/>
                </a:lnTo>
                <a:lnTo>
                  <a:pt x="598931" y="254507"/>
                </a:lnTo>
                <a:close/>
              </a:path>
              <a:path w="3740150" h="1879600">
                <a:moveTo>
                  <a:pt x="605027" y="251459"/>
                </a:moveTo>
                <a:lnTo>
                  <a:pt x="605027" y="249935"/>
                </a:lnTo>
                <a:lnTo>
                  <a:pt x="603503" y="248411"/>
                </a:lnTo>
                <a:lnTo>
                  <a:pt x="601979" y="248411"/>
                </a:lnTo>
                <a:lnTo>
                  <a:pt x="600455" y="249935"/>
                </a:lnTo>
                <a:lnTo>
                  <a:pt x="601979" y="249935"/>
                </a:lnTo>
                <a:lnTo>
                  <a:pt x="601979" y="251459"/>
                </a:lnTo>
                <a:lnTo>
                  <a:pt x="605027" y="251459"/>
                </a:lnTo>
                <a:close/>
              </a:path>
              <a:path w="3740150" h="1879600">
                <a:moveTo>
                  <a:pt x="611123" y="246887"/>
                </a:moveTo>
                <a:lnTo>
                  <a:pt x="609599" y="246887"/>
                </a:lnTo>
                <a:lnTo>
                  <a:pt x="609599" y="245363"/>
                </a:lnTo>
                <a:lnTo>
                  <a:pt x="608075" y="245363"/>
                </a:lnTo>
                <a:lnTo>
                  <a:pt x="606551" y="246887"/>
                </a:lnTo>
                <a:lnTo>
                  <a:pt x="606551" y="248411"/>
                </a:lnTo>
                <a:lnTo>
                  <a:pt x="609599" y="248411"/>
                </a:lnTo>
                <a:lnTo>
                  <a:pt x="611123" y="246887"/>
                </a:lnTo>
                <a:close/>
              </a:path>
              <a:path w="3740150" h="1879600">
                <a:moveTo>
                  <a:pt x="615695" y="245363"/>
                </a:moveTo>
                <a:lnTo>
                  <a:pt x="615695" y="243839"/>
                </a:lnTo>
                <a:lnTo>
                  <a:pt x="614171" y="242315"/>
                </a:lnTo>
                <a:lnTo>
                  <a:pt x="614171" y="243839"/>
                </a:lnTo>
                <a:lnTo>
                  <a:pt x="612647" y="243839"/>
                </a:lnTo>
                <a:lnTo>
                  <a:pt x="612647" y="245363"/>
                </a:lnTo>
                <a:lnTo>
                  <a:pt x="614171" y="246887"/>
                </a:lnTo>
                <a:lnTo>
                  <a:pt x="615695" y="245363"/>
                </a:lnTo>
                <a:close/>
              </a:path>
              <a:path w="3740150" h="1879600">
                <a:moveTo>
                  <a:pt x="621791" y="243839"/>
                </a:moveTo>
                <a:lnTo>
                  <a:pt x="621791" y="240791"/>
                </a:lnTo>
                <a:lnTo>
                  <a:pt x="618743" y="240791"/>
                </a:lnTo>
                <a:lnTo>
                  <a:pt x="618743" y="243839"/>
                </a:lnTo>
                <a:lnTo>
                  <a:pt x="621791" y="243839"/>
                </a:lnTo>
                <a:close/>
              </a:path>
              <a:path w="3740150" h="1879600">
                <a:moveTo>
                  <a:pt x="627887" y="240791"/>
                </a:moveTo>
                <a:lnTo>
                  <a:pt x="627887" y="239267"/>
                </a:lnTo>
                <a:lnTo>
                  <a:pt x="626363" y="237743"/>
                </a:lnTo>
                <a:lnTo>
                  <a:pt x="624839" y="237743"/>
                </a:lnTo>
                <a:lnTo>
                  <a:pt x="624839" y="240791"/>
                </a:lnTo>
                <a:lnTo>
                  <a:pt x="627887" y="240791"/>
                </a:lnTo>
                <a:close/>
              </a:path>
              <a:path w="3740150" h="1879600">
                <a:moveTo>
                  <a:pt x="633983" y="237743"/>
                </a:moveTo>
                <a:lnTo>
                  <a:pt x="633983" y="236219"/>
                </a:lnTo>
                <a:lnTo>
                  <a:pt x="632459" y="236219"/>
                </a:lnTo>
                <a:lnTo>
                  <a:pt x="632459" y="234695"/>
                </a:lnTo>
                <a:lnTo>
                  <a:pt x="630935" y="236219"/>
                </a:lnTo>
                <a:lnTo>
                  <a:pt x="629411" y="236219"/>
                </a:lnTo>
                <a:lnTo>
                  <a:pt x="630935" y="237743"/>
                </a:lnTo>
                <a:lnTo>
                  <a:pt x="630935" y="239267"/>
                </a:lnTo>
                <a:lnTo>
                  <a:pt x="632459" y="237743"/>
                </a:lnTo>
                <a:lnTo>
                  <a:pt x="633983" y="237743"/>
                </a:lnTo>
                <a:close/>
              </a:path>
              <a:path w="3740150" h="1879600">
                <a:moveTo>
                  <a:pt x="640079" y="234695"/>
                </a:moveTo>
                <a:lnTo>
                  <a:pt x="638555" y="233171"/>
                </a:lnTo>
                <a:lnTo>
                  <a:pt x="635507" y="233171"/>
                </a:lnTo>
                <a:lnTo>
                  <a:pt x="635507" y="234695"/>
                </a:lnTo>
                <a:lnTo>
                  <a:pt x="637031" y="236219"/>
                </a:lnTo>
                <a:lnTo>
                  <a:pt x="638555" y="236219"/>
                </a:lnTo>
                <a:lnTo>
                  <a:pt x="640079" y="234695"/>
                </a:lnTo>
                <a:close/>
              </a:path>
              <a:path w="3740150" h="1879600">
                <a:moveTo>
                  <a:pt x="644651" y="233171"/>
                </a:moveTo>
                <a:lnTo>
                  <a:pt x="644651" y="230123"/>
                </a:lnTo>
                <a:lnTo>
                  <a:pt x="641603" y="230123"/>
                </a:lnTo>
                <a:lnTo>
                  <a:pt x="641603" y="233171"/>
                </a:lnTo>
                <a:lnTo>
                  <a:pt x="644651" y="233171"/>
                </a:lnTo>
                <a:close/>
              </a:path>
              <a:path w="3740150" h="1879600">
                <a:moveTo>
                  <a:pt x="649223" y="231647"/>
                </a:moveTo>
                <a:lnTo>
                  <a:pt x="649223" y="228599"/>
                </a:lnTo>
                <a:lnTo>
                  <a:pt x="647699" y="228599"/>
                </a:lnTo>
                <a:lnTo>
                  <a:pt x="647699" y="230123"/>
                </a:lnTo>
                <a:lnTo>
                  <a:pt x="649223" y="231647"/>
                </a:lnTo>
                <a:close/>
              </a:path>
              <a:path w="3740150" h="1879600">
                <a:moveTo>
                  <a:pt x="650747" y="230123"/>
                </a:moveTo>
                <a:lnTo>
                  <a:pt x="650747" y="228599"/>
                </a:lnTo>
                <a:lnTo>
                  <a:pt x="649223" y="227075"/>
                </a:lnTo>
                <a:lnTo>
                  <a:pt x="649223" y="230123"/>
                </a:lnTo>
                <a:lnTo>
                  <a:pt x="650747" y="230123"/>
                </a:lnTo>
                <a:close/>
              </a:path>
              <a:path w="3740150" h="1879600">
                <a:moveTo>
                  <a:pt x="656843" y="228599"/>
                </a:moveTo>
                <a:lnTo>
                  <a:pt x="656843" y="225551"/>
                </a:lnTo>
                <a:lnTo>
                  <a:pt x="653795" y="225551"/>
                </a:lnTo>
                <a:lnTo>
                  <a:pt x="653795" y="228599"/>
                </a:lnTo>
                <a:lnTo>
                  <a:pt x="656843" y="228599"/>
                </a:lnTo>
                <a:close/>
              </a:path>
              <a:path w="3740150" h="1879600">
                <a:moveTo>
                  <a:pt x="662939" y="225551"/>
                </a:moveTo>
                <a:lnTo>
                  <a:pt x="662939" y="224027"/>
                </a:lnTo>
                <a:lnTo>
                  <a:pt x="661415" y="222503"/>
                </a:lnTo>
                <a:lnTo>
                  <a:pt x="659891" y="222503"/>
                </a:lnTo>
                <a:lnTo>
                  <a:pt x="658367" y="224027"/>
                </a:lnTo>
                <a:lnTo>
                  <a:pt x="659891" y="225551"/>
                </a:lnTo>
                <a:lnTo>
                  <a:pt x="662939" y="225551"/>
                </a:lnTo>
                <a:close/>
              </a:path>
              <a:path w="3740150" h="1879600">
                <a:moveTo>
                  <a:pt x="669035" y="222503"/>
                </a:moveTo>
                <a:lnTo>
                  <a:pt x="667511" y="220979"/>
                </a:lnTo>
                <a:lnTo>
                  <a:pt x="667511" y="219455"/>
                </a:lnTo>
                <a:lnTo>
                  <a:pt x="665987" y="220979"/>
                </a:lnTo>
                <a:lnTo>
                  <a:pt x="664463" y="220979"/>
                </a:lnTo>
                <a:lnTo>
                  <a:pt x="665987" y="222503"/>
                </a:lnTo>
                <a:lnTo>
                  <a:pt x="665987" y="224027"/>
                </a:lnTo>
                <a:lnTo>
                  <a:pt x="667511" y="222503"/>
                </a:lnTo>
                <a:lnTo>
                  <a:pt x="669035" y="222503"/>
                </a:lnTo>
                <a:close/>
              </a:path>
              <a:path w="3740150" h="1879600">
                <a:moveTo>
                  <a:pt x="675131" y="219455"/>
                </a:moveTo>
                <a:lnTo>
                  <a:pt x="673607" y="217931"/>
                </a:lnTo>
                <a:lnTo>
                  <a:pt x="670559" y="217931"/>
                </a:lnTo>
                <a:lnTo>
                  <a:pt x="670559" y="219455"/>
                </a:lnTo>
                <a:lnTo>
                  <a:pt x="672083" y="220979"/>
                </a:lnTo>
                <a:lnTo>
                  <a:pt x="673607" y="220979"/>
                </a:lnTo>
                <a:lnTo>
                  <a:pt x="675131" y="219455"/>
                </a:lnTo>
                <a:close/>
              </a:path>
              <a:path w="3740150" h="1879600">
                <a:moveTo>
                  <a:pt x="679703" y="217931"/>
                </a:moveTo>
                <a:lnTo>
                  <a:pt x="679703" y="214883"/>
                </a:lnTo>
                <a:lnTo>
                  <a:pt x="676655" y="214883"/>
                </a:lnTo>
                <a:lnTo>
                  <a:pt x="676655" y="217931"/>
                </a:lnTo>
                <a:lnTo>
                  <a:pt x="679703" y="217931"/>
                </a:lnTo>
                <a:close/>
              </a:path>
              <a:path w="3740150" h="1879600">
                <a:moveTo>
                  <a:pt x="685799" y="214883"/>
                </a:moveTo>
                <a:lnTo>
                  <a:pt x="685799" y="213359"/>
                </a:lnTo>
                <a:lnTo>
                  <a:pt x="684275" y="211835"/>
                </a:lnTo>
                <a:lnTo>
                  <a:pt x="684275" y="213359"/>
                </a:lnTo>
                <a:lnTo>
                  <a:pt x="682751" y="213359"/>
                </a:lnTo>
                <a:lnTo>
                  <a:pt x="682751" y="214883"/>
                </a:lnTo>
                <a:lnTo>
                  <a:pt x="684275" y="216407"/>
                </a:lnTo>
                <a:lnTo>
                  <a:pt x="685799" y="214883"/>
                </a:lnTo>
                <a:close/>
              </a:path>
              <a:path w="3740150" h="1879600">
                <a:moveTo>
                  <a:pt x="691895" y="213359"/>
                </a:moveTo>
                <a:lnTo>
                  <a:pt x="691895" y="210311"/>
                </a:lnTo>
                <a:lnTo>
                  <a:pt x="688847" y="210311"/>
                </a:lnTo>
                <a:lnTo>
                  <a:pt x="688847" y="213359"/>
                </a:lnTo>
                <a:lnTo>
                  <a:pt x="691895" y="213359"/>
                </a:lnTo>
                <a:close/>
              </a:path>
              <a:path w="3740150" h="1879600">
                <a:moveTo>
                  <a:pt x="697991" y="210311"/>
                </a:moveTo>
                <a:lnTo>
                  <a:pt x="697991" y="208787"/>
                </a:lnTo>
                <a:lnTo>
                  <a:pt x="696467" y="207263"/>
                </a:lnTo>
                <a:lnTo>
                  <a:pt x="694943" y="208787"/>
                </a:lnTo>
                <a:lnTo>
                  <a:pt x="694943" y="210311"/>
                </a:lnTo>
                <a:lnTo>
                  <a:pt x="696467" y="211835"/>
                </a:lnTo>
                <a:lnTo>
                  <a:pt x="696467" y="210311"/>
                </a:lnTo>
                <a:lnTo>
                  <a:pt x="697991" y="210311"/>
                </a:lnTo>
                <a:close/>
              </a:path>
              <a:path w="3740150" h="1879600">
                <a:moveTo>
                  <a:pt x="704087" y="208787"/>
                </a:moveTo>
                <a:lnTo>
                  <a:pt x="704087" y="207263"/>
                </a:lnTo>
                <a:lnTo>
                  <a:pt x="702563" y="205739"/>
                </a:lnTo>
                <a:lnTo>
                  <a:pt x="701039" y="205739"/>
                </a:lnTo>
                <a:lnTo>
                  <a:pt x="699515" y="207263"/>
                </a:lnTo>
                <a:lnTo>
                  <a:pt x="701039" y="207263"/>
                </a:lnTo>
                <a:lnTo>
                  <a:pt x="701039" y="208787"/>
                </a:lnTo>
                <a:lnTo>
                  <a:pt x="704087" y="208787"/>
                </a:lnTo>
                <a:close/>
              </a:path>
              <a:path w="3740150" h="1879600">
                <a:moveTo>
                  <a:pt x="707135" y="205739"/>
                </a:moveTo>
                <a:lnTo>
                  <a:pt x="707135" y="204215"/>
                </a:lnTo>
                <a:lnTo>
                  <a:pt x="705611" y="204215"/>
                </a:lnTo>
                <a:lnTo>
                  <a:pt x="707135" y="205739"/>
                </a:lnTo>
                <a:close/>
              </a:path>
              <a:path w="3740150" h="1879600">
                <a:moveTo>
                  <a:pt x="710183" y="205739"/>
                </a:moveTo>
                <a:lnTo>
                  <a:pt x="708659" y="204215"/>
                </a:lnTo>
                <a:lnTo>
                  <a:pt x="708659" y="202691"/>
                </a:lnTo>
                <a:lnTo>
                  <a:pt x="707135" y="202691"/>
                </a:lnTo>
                <a:lnTo>
                  <a:pt x="707135" y="207263"/>
                </a:lnTo>
                <a:lnTo>
                  <a:pt x="708659" y="205739"/>
                </a:lnTo>
                <a:lnTo>
                  <a:pt x="710183" y="205739"/>
                </a:lnTo>
                <a:close/>
              </a:path>
              <a:path w="3740150" h="1879600">
                <a:moveTo>
                  <a:pt x="716279" y="202691"/>
                </a:moveTo>
                <a:lnTo>
                  <a:pt x="714755" y="202691"/>
                </a:lnTo>
                <a:lnTo>
                  <a:pt x="714755" y="201167"/>
                </a:lnTo>
                <a:lnTo>
                  <a:pt x="711707" y="201167"/>
                </a:lnTo>
                <a:lnTo>
                  <a:pt x="711707" y="202691"/>
                </a:lnTo>
                <a:lnTo>
                  <a:pt x="713231" y="204215"/>
                </a:lnTo>
                <a:lnTo>
                  <a:pt x="714755" y="204215"/>
                </a:lnTo>
                <a:lnTo>
                  <a:pt x="716279" y="202691"/>
                </a:lnTo>
                <a:close/>
              </a:path>
              <a:path w="3740150" h="1879600">
                <a:moveTo>
                  <a:pt x="720851" y="201167"/>
                </a:moveTo>
                <a:lnTo>
                  <a:pt x="720851" y="198119"/>
                </a:lnTo>
                <a:lnTo>
                  <a:pt x="719327" y="198119"/>
                </a:lnTo>
                <a:lnTo>
                  <a:pt x="717803" y="199643"/>
                </a:lnTo>
                <a:lnTo>
                  <a:pt x="717803" y="201167"/>
                </a:lnTo>
                <a:lnTo>
                  <a:pt x="719327" y="201167"/>
                </a:lnTo>
                <a:lnTo>
                  <a:pt x="719327" y="202691"/>
                </a:lnTo>
                <a:lnTo>
                  <a:pt x="720851" y="201167"/>
                </a:lnTo>
                <a:close/>
              </a:path>
              <a:path w="3740150" h="1879600">
                <a:moveTo>
                  <a:pt x="726947" y="199643"/>
                </a:moveTo>
                <a:lnTo>
                  <a:pt x="726947" y="196595"/>
                </a:lnTo>
                <a:lnTo>
                  <a:pt x="723899" y="196595"/>
                </a:lnTo>
                <a:lnTo>
                  <a:pt x="723899" y="199643"/>
                </a:lnTo>
                <a:lnTo>
                  <a:pt x="726947" y="199643"/>
                </a:lnTo>
                <a:close/>
              </a:path>
              <a:path w="3740150" h="1879600">
                <a:moveTo>
                  <a:pt x="733043" y="196595"/>
                </a:moveTo>
                <a:lnTo>
                  <a:pt x="733043" y="193547"/>
                </a:lnTo>
                <a:lnTo>
                  <a:pt x="731519" y="193547"/>
                </a:lnTo>
                <a:lnTo>
                  <a:pt x="729995" y="195071"/>
                </a:lnTo>
                <a:lnTo>
                  <a:pt x="729995" y="196595"/>
                </a:lnTo>
                <a:lnTo>
                  <a:pt x="731519" y="198119"/>
                </a:lnTo>
                <a:lnTo>
                  <a:pt x="731519" y="196595"/>
                </a:lnTo>
                <a:lnTo>
                  <a:pt x="733043" y="196595"/>
                </a:lnTo>
                <a:close/>
              </a:path>
              <a:path w="3740150" h="1879600">
                <a:moveTo>
                  <a:pt x="739139" y="195071"/>
                </a:moveTo>
                <a:lnTo>
                  <a:pt x="739139" y="192023"/>
                </a:lnTo>
                <a:lnTo>
                  <a:pt x="736091" y="192023"/>
                </a:lnTo>
                <a:lnTo>
                  <a:pt x="736091" y="195071"/>
                </a:lnTo>
                <a:lnTo>
                  <a:pt x="739139" y="195071"/>
                </a:lnTo>
                <a:close/>
              </a:path>
              <a:path w="3740150" h="1879600">
                <a:moveTo>
                  <a:pt x="745235" y="192023"/>
                </a:moveTo>
                <a:lnTo>
                  <a:pt x="745235" y="188975"/>
                </a:lnTo>
                <a:lnTo>
                  <a:pt x="742187" y="188975"/>
                </a:lnTo>
                <a:lnTo>
                  <a:pt x="742187" y="192023"/>
                </a:lnTo>
                <a:lnTo>
                  <a:pt x="745235" y="192023"/>
                </a:lnTo>
                <a:close/>
              </a:path>
              <a:path w="3740150" h="1879600">
                <a:moveTo>
                  <a:pt x="751331" y="188975"/>
                </a:moveTo>
                <a:lnTo>
                  <a:pt x="751331" y="187451"/>
                </a:lnTo>
                <a:lnTo>
                  <a:pt x="748283" y="187451"/>
                </a:lnTo>
                <a:lnTo>
                  <a:pt x="746759" y="188975"/>
                </a:lnTo>
                <a:lnTo>
                  <a:pt x="748283" y="188975"/>
                </a:lnTo>
                <a:lnTo>
                  <a:pt x="748283" y="190499"/>
                </a:lnTo>
                <a:lnTo>
                  <a:pt x="749807" y="190499"/>
                </a:lnTo>
                <a:lnTo>
                  <a:pt x="751331" y="188975"/>
                </a:lnTo>
                <a:close/>
              </a:path>
              <a:path w="3740150" h="1879600">
                <a:moveTo>
                  <a:pt x="757427" y="185927"/>
                </a:moveTo>
                <a:lnTo>
                  <a:pt x="755903" y="184403"/>
                </a:lnTo>
                <a:lnTo>
                  <a:pt x="754379" y="184403"/>
                </a:lnTo>
                <a:lnTo>
                  <a:pt x="754379" y="185927"/>
                </a:lnTo>
                <a:lnTo>
                  <a:pt x="752855" y="185927"/>
                </a:lnTo>
                <a:lnTo>
                  <a:pt x="754379" y="187451"/>
                </a:lnTo>
                <a:lnTo>
                  <a:pt x="755903" y="187451"/>
                </a:lnTo>
                <a:lnTo>
                  <a:pt x="757427" y="185927"/>
                </a:lnTo>
                <a:close/>
              </a:path>
              <a:path w="3740150" h="1879600">
                <a:moveTo>
                  <a:pt x="763523" y="184403"/>
                </a:moveTo>
                <a:lnTo>
                  <a:pt x="761999" y="184403"/>
                </a:lnTo>
                <a:lnTo>
                  <a:pt x="761999" y="182879"/>
                </a:lnTo>
                <a:lnTo>
                  <a:pt x="760475" y="182879"/>
                </a:lnTo>
                <a:lnTo>
                  <a:pt x="758951" y="184403"/>
                </a:lnTo>
                <a:lnTo>
                  <a:pt x="760475" y="184403"/>
                </a:lnTo>
                <a:lnTo>
                  <a:pt x="760475" y="185927"/>
                </a:lnTo>
                <a:lnTo>
                  <a:pt x="761999" y="185927"/>
                </a:lnTo>
                <a:lnTo>
                  <a:pt x="763523" y="184403"/>
                </a:lnTo>
                <a:close/>
              </a:path>
              <a:path w="3740150" h="1879600">
                <a:moveTo>
                  <a:pt x="769619" y="182879"/>
                </a:moveTo>
                <a:lnTo>
                  <a:pt x="768095" y="181355"/>
                </a:lnTo>
                <a:lnTo>
                  <a:pt x="768095" y="179831"/>
                </a:lnTo>
                <a:lnTo>
                  <a:pt x="766571" y="181355"/>
                </a:lnTo>
                <a:lnTo>
                  <a:pt x="765047" y="181355"/>
                </a:lnTo>
                <a:lnTo>
                  <a:pt x="765047" y="182879"/>
                </a:lnTo>
                <a:lnTo>
                  <a:pt x="766571" y="182879"/>
                </a:lnTo>
                <a:lnTo>
                  <a:pt x="766571" y="184403"/>
                </a:lnTo>
                <a:lnTo>
                  <a:pt x="768095" y="182879"/>
                </a:lnTo>
                <a:lnTo>
                  <a:pt x="769619" y="182879"/>
                </a:lnTo>
                <a:close/>
              </a:path>
              <a:path w="3740150" h="1879600">
                <a:moveTo>
                  <a:pt x="775715" y="179831"/>
                </a:moveTo>
                <a:lnTo>
                  <a:pt x="774191" y="179831"/>
                </a:lnTo>
                <a:lnTo>
                  <a:pt x="774191" y="178307"/>
                </a:lnTo>
                <a:lnTo>
                  <a:pt x="771143" y="178307"/>
                </a:lnTo>
                <a:lnTo>
                  <a:pt x="771143" y="179831"/>
                </a:lnTo>
                <a:lnTo>
                  <a:pt x="772667" y="181355"/>
                </a:lnTo>
                <a:lnTo>
                  <a:pt x="774191" y="181355"/>
                </a:lnTo>
                <a:lnTo>
                  <a:pt x="775715" y="179831"/>
                </a:lnTo>
                <a:close/>
              </a:path>
              <a:path w="3740150" h="1879600">
                <a:moveTo>
                  <a:pt x="780287" y="179831"/>
                </a:moveTo>
                <a:lnTo>
                  <a:pt x="780287" y="176783"/>
                </a:lnTo>
                <a:lnTo>
                  <a:pt x="777239" y="176783"/>
                </a:lnTo>
                <a:lnTo>
                  <a:pt x="777239" y="179831"/>
                </a:lnTo>
                <a:lnTo>
                  <a:pt x="780287" y="179831"/>
                </a:lnTo>
                <a:close/>
              </a:path>
              <a:path w="3740150" h="1879600">
                <a:moveTo>
                  <a:pt x="786383" y="176783"/>
                </a:moveTo>
                <a:lnTo>
                  <a:pt x="786383" y="173735"/>
                </a:lnTo>
                <a:lnTo>
                  <a:pt x="783335" y="173735"/>
                </a:lnTo>
                <a:lnTo>
                  <a:pt x="783335" y="176783"/>
                </a:lnTo>
                <a:lnTo>
                  <a:pt x="786383" y="176783"/>
                </a:lnTo>
                <a:close/>
              </a:path>
              <a:path w="3740150" h="1879600">
                <a:moveTo>
                  <a:pt x="792479" y="175259"/>
                </a:moveTo>
                <a:lnTo>
                  <a:pt x="792479" y="172211"/>
                </a:lnTo>
                <a:lnTo>
                  <a:pt x="789431" y="172211"/>
                </a:lnTo>
                <a:lnTo>
                  <a:pt x="789431" y="175259"/>
                </a:lnTo>
                <a:lnTo>
                  <a:pt x="792479" y="175259"/>
                </a:lnTo>
                <a:close/>
              </a:path>
              <a:path w="3740150" h="1879600">
                <a:moveTo>
                  <a:pt x="798575" y="172211"/>
                </a:moveTo>
                <a:lnTo>
                  <a:pt x="798575" y="170687"/>
                </a:lnTo>
                <a:lnTo>
                  <a:pt x="797051" y="169163"/>
                </a:lnTo>
                <a:lnTo>
                  <a:pt x="795527" y="170687"/>
                </a:lnTo>
                <a:lnTo>
                  <a:pt x="795527" y="172211"/>
                </a:lnTo>
                <a:lnTo>
                  <a:pt x="797051" y="173735"/>
                </a:lnTo>
                <a:lnTo>
                  <a:pt x="797051" y="172211"/>
                </a:lnTo>
                <a:lnTo>
                  <a:pt x="798575" y="172211"/>
                </a:lnTo>
                <a:close/>
              </a:path>
              <a:path w="3740150" h="1879600">
                <a:moveTo>
                  <a:pt x="804671" y="170687"/>
                </a:moveTo>
                <a:lnTo>
                  <a:pt x="804671" y="167639"/>
                </a:lnTo>
                <a:lnTo>
                  <a:pt x="801623" y="167639"/>
                </a:lnTo>
                <a:lnTo>
                  <a:pt x="801623" y="170687"/>
                </a:lnTo>
                <a:lnTo>
                  <a:pt x="804671" y="170687"/>
                </a:lnTo>
                <a:close/>
              </a:path>
              <a:path w="3740150" h="1879600">
                <a:moveTo>
                  <a:pt x="810767" y="167639"/>
                </a:moveTo>
                <a:lnTo>
                  <a:pt x="810767" y="166115"/>
                </a:lnTo>
                <a:lnTo>
                  <a:pt x="809243" y="164591"/>
                </a:lnTo>
                <a:lnTo>
                  <a:pt x="809243" y="166115"/>
                </a:lnTo>
                <a:lnTo>
                  <a:pt x="807719" y="166115"/>
                </a:lnTo>
                <a:lnTo>
                  <a:pt x="807719" y="169163"/>
                </a:lnTo>
                <a:lnTo>
                  <a:pt x="809243" y="169163"/>
                </a:lnTo>
                <a:lnTo>
                  <a:pt x="810767" y="167639"/>
                </a:lnTo>
                <a:close/>
              </a:path>
              <a:path w="3740150" h="1879600">
                <a:moveTo>
                  <a:pt x="816863" y="166115"/>
                </a:moveTo>
                <a:lnTo>
                  <a:pt x="816863" y="163067"/>
                </a:lnTo>
                <a:lnTo>
                  <a:pt x="813815" y="163067"/>
                </a:lnTo>
                <a:lnTo>
                  <a:pt x="813815" y="166115"/>
                </a:lnTo>
                <a:lnTo>
                  <a:pt x="816863" y="166115"/>
                </a:lnTo>
                <a:close/>
              </a:path>
              <a:path w="3740150" h="1879600">
                <a:moveTo>
                  <a:pt x="822959" y="164591"/>
                </a:moveTo>
                <a:lnTo>
                  <a:pt x="822959" y="161543"/>
                </a:lnTo>
                <a:lnTo>
                  <a:pt x="819911" y="161543"/>
                </a:lnTo>
                <a:lnTo>
                  <a:pt x="819911" y="164591"/>
                </a:lnTo>
                <a:lnTo>
                  <a:pt x="822959" y="164591"/>
                </a:lnTo>
                <a:close/>
              </a:path>
              <a:path w="3740150" h="1879600">
                <a:moveTo>
                  <a:pt x="829055" y="161543"/>
                </a:moveTo>
                <a:lnTo>
                  <a:pt x="829055" y="160019"/>
                </a:lnTo>
                <a:lnTo>
                  <a:pt x="827531" y="160019"/>
                </a:lnTo>
                <a:lnTo>
                  <a:pt x="827531" y="158495"/>
                </a:lnTo>
                <a:lnTo>
                  <a:pt x="826007" y="160019"/>
                </a:lnTo>
                <a:lnTo>
                  <a:pt x="826007" y="163067"/>
                </a:lnTo>
                <a:lnTo>
                  <a:pt x="827531" y="161543"/>
                </a:lnTo>
                <a:lnTo>
                  <a:pt x="829055" y="161543"/>
                </a:lnTo>
                <a:close/>
              </a:path>
              <a:path w="3740150" h="1879600">
                <a:moveTo>
                  <a:pt x="835151" y="160019"/>
                </a:moveTo>
                <a:lnTo>
                  <a:pt x="835151" y="158495"/>
                </a:lnTo>
                <a:lnTo>
                  <a:pt x="833627" y="156971"/>
                </a:lnTo>
                <a:lnTo>
                  <a:pt x="832103" y="156971"/>
                </a:lnTo>
                <a:lnTo>
                  <a:pt x="830579" y="158495"/>
                </a:lnTo>
                <a:lnTo>
                  <a:pt x="832103" y="160019"/>
                </a:lnTo>
                <a:lnTo>
                  <a:pt x="835151" y="160019"/>
                </a:lnTo>
                <a:close/>
              </a:path>
              <a:path w="3740150" h="1879600">
                <a:moveTo>
                  <a:pt x="841247" y="156971"/>
                </a:moveTo>
                <a:lnTo>
                  <a:pt x="839723" y="155447"/>
                </a:lnTo>
                <a:lnTo>
                  <a:pt x="838199" y="155447"/>
                </a:lnTo>
                <a:lnTo>
                  <a:pt x="836675" y="156971"/>
                </a:lnTo>
                <a:lnTo>
                  <a:pt x="838199" y="156971"/>
                </a:lnTo>
                <a:lnTo>
                  <a:pt x="838199" y="158495"/>
                </a:lnTo>
                <a:lnTo>
                  <a:pt x="839723" y="158495"/>
                </a:lnTo>
                <a:lnTo>
                  <a:pt x="841247" y="156971"/>
                </a:lnTo>
                <a:close/>
              </a:path>
              <a:path w="3740150" h="1879600">
                <a:moveTo>
                  <a:pt x="845819" y="156971"/>
                </a:moveTo>
                <a:lnTo>
                  <a:pt x="845819" y="152399"/>
                </a:lnTo>
                <a:lnTo>
                  <a:pt x="844295" y="153923"/>
                </a:lnTo>
                <a:lnTo>
                  <a:pt x="842771" y="153923"/>
                </a:lnTo>
                <a:lnTo>
                  <a:pt x="844295" y="155447"/>
                </a:lnTo>
                <a:lnTo>
                  <a:pt x="844295" y="156971"/>
                </a:lnTo>
                <a:lnTo>
                  <a:pt x="845819" y="156971"/>
                </a:lnTo>
                <a:close/>
              </a:path>
              <a:path w="3740150" h="1879600">
                <a:moveTo>
                  <a:pt x="847343" y="155447"/>
                </a:moveTo>
                <a:lnTo>
                  <a:pt x="847343" y="153923"/>
                </a:lnTo>
                <a:lnTo>
                  <a:pt x="845819" y="153923"/>
                </a:lnTo>
                <a:lnTo>
                  <a:pt x="845819" y="155447"/>
                </a:lnTo>
                <a:lnTo>
                  <a:pt x="847343" y="155447"/>
                </a:lnTo>
                <a:close/>
              </a:path>
              <a:path w="3740150" h="1879600">
                <a:moveTo>
                  <a:pt x="850391" y="153923"/>
                </a:moveTo>
                <a:lnTo>
                  <a:pt x="850391" y="152399"/>
                </a:lnTo>
                <a:lnTo>
                  <a:pt x="848867" y="152399"/>
                </a:lnTo>
                <a:lnTo>
                  <a:pt x="850391" y="153923"/>
                </a:lnTo>
                <a:close/>
              </a:path>
              <a:path w="3740150" h="1879600">
                <a:moveTo>
                  <a:pt x="853439" y="153923"/>
                </a:moveTo>
                <a:lnTo>
                  <a:pt x="853439" y="152399"/>
                </a:lnTo>
                <a:lnTo>
                  <a:pt x="851915" y="152399"/>
                </a:lnTo>
                <a:lnTo>
                  <a:pt x="851915" y="150875"/>
                </a:lnTo>
                <a:lnTo>
                  <a:pt x="850391" y="150875"/>
                </a:lnTo>
                <a:lnTo>
                  <a:pt x="850391" y="155447"/>
                </a:lnTo>
                <a:lnTo>
                  <a:pt x="851915" y="153923"/>
                </a:lnTo>
                <a:lnTo>
                  <a:pt x="853439" y="153923"/>
                </a:lnTo>
                <a:close/>
              </a:path>
              <a:path w="3740150" h="1879600">
                <a:moveTo>
                  <a:pt x="859535" y="150875"/>
                </a:moveTo>
                <a:lnTo>
                  <a:pt x="858011" y="149351"/>
                </a:lnTo>
                <a:lnTo>
                  <a:pt x="856487" y="149351"/>
                </a:lnTo>
                <a:lnTo>
                  <a:pt x="854963" y="150875"/>
                </a:lnTo>
                <a:lnTo>
                  <a:pt x="856487" y="150875"/>
                </a:lnTo>
                <a:lnTo>
                  <a:pt x="856487" y="152399"/>
                </a:lnTo>
                <a:lnTo>
                  <a:pt x="858011" y="152399"/>
                </a:lnTo>
                <a:lnTo>
                  <a:pt x="859535" y="150875"/>
                </a:lnTo>
                <a:close/>
              </a:path>
              <a:path w="3740150" h="1879600">
                <a:moveTo>
                  <a:pt x="865631" y="149351"/>
                </a:moveTo>
                <a:lnTo>
                  <a:pt x="864107" y="149351"/>
                </a:lnTo>
                <a:lnTo>
                  <a:pt x="864107" y="147827"/>
                </a:lnTo>
                <a:lnTo>
                  <a:pt x="862583" y="147827"/>
                </a:lnTo>
                <a:lnTo>
                  <a:pt x="861059" y="149351"/>
                </a:lnTo>
                <a:lnTo>
                  <a:pt x="862583" y="149351"/>
                </a:lnTo>
                <a:lnTo>
                  <a:pt x="862583" y="150875"/>
                </a:lnTo>
                <a:lnTo>
                  <a:pt x="864107" y="150875"/>
                </a:lnTo>
                <a:lnTo>
                  <a:pt x="865631" y="149351"/>
                </a:lnTo>
                <a:close/>
              </a:path>
              <a:path w="3740150" h="1879600">
                <a:moveTo>
                  <a:pt x="870203" y="149351"/>
                </a:moveTo>
                <a:lnTo>
                  <a:pt x="870203" y="144779"/>
                </a:lnTo>
                <a:lnTo>
                  <a:pt x="868679" y="146303"/>
                </a:lnTo>
                <a:lnTo>
                  <a:pt x="867155" y="146303"/>
                </a:lnTo>
                <a:lnTo>
                  <a:pt x="867155" y="147827"/>
                </a:lnTo>
                <a:lnTo>
                  <a:pt x="868679" y="147827"/>
                </a:lnTo>
                <a:lnTo>
                  <a:pt x="868679" y="149351"/>
                </a:lnTo>
                <a:lnTo>
                  <a:pt x="870203" y="149351"/>
                </a:lnTo>
                <a:close/>
              </a:path>
              <a:path w="3740150" h="1879600">
                <a:moveTo>
                  <a:pt x="871727" y="147827"/>
                </a:moveTo>
                <a:lnTo>
                  <a:pt x="870203" y="146303"/>
                </a:lnTo>
                <a:lnTo>
                  <a:pt x="870203" y="147827"/>
                </a:lnTo>
                <a:lnTo>
                  <a:pt x="871727" y="147827"/>
                </a:lnTo>
                <a:close/>
              </a:path>
              <a:path w="3740150" h="1879600">
                <a:moveTo>
                  <a:pt x="877823" y="146303"/>
                </a:moveTo>
                <a:lnTo>
                  <a:pt x="876299" y="144779"/>
                </a:lnTo>
                <a:lnTo>
                  <a:pt x="876299" y="143255"/>
                </a:lnTo>
                <a:lnTo>
                  <a:pt x="874775" y="143255"/>
                </a:lnTo>
                <a:lnTo>
                  <a:pt x="873251" y="144779"/>
                </a:lnTo>
                <a:lnTo>
                  <a:pt x="873251" y="146303"/>
                </a:lnTo>
                <a:lnTo>
                  <a:pt x="877823" y="146303"/>
                </a:lnTo>
                <a:close/>
              </a:path>
              <a:path w="3740150" h="1879600">
                <a:moveTo>
                  <a:pt x="883919" y="143255"/>
                </a:moveTo>
                <a:lnTo>
                  <a:pt x="882395" y="143255"/>
                </a:lnTo>
                <a:lnTo>
                  <a:pt x="882395" y="141731"/>
                </a:lnTo>
                <a:lnTo>
                  <a:pt x="880871" y="141731"/>
                </a:lnTo>
                <a:lnTo>
                  <a:pt x="879347" y="143255"/>
                </a:lnTo>
                <a:lnTo>
                  <a:pt x="880871" y="144779"/>
                </a:lnTo>
                <a:lnTo>
                  <a:pt x="882395" y="144779"/>
                </a:lnTo>
                <a:lnTo>
                  <a:pt x="883919" y="143255"/>
                </a:lnTo>
                <a:close/>
              </a:path>
              <a:path w="3740150" h="1879600">
                <a:moveTo>
                  <a:pt x="890015" y="141731"/>
                </a:moveTo>
                <a:lnTo>
                  <a:pt x="888491" y="140207"/>
                </a:lnTo>
                <a:lnTo>
                  <a:pt x="885443" y="140207"/>
                </a:lnTo>
                <a:lnTo>
                  <a:pt x="885443" y="141731"/>
                </a:lnTo>
                <a:lnTo>
                  <a:pt x="886967" y="143255"/>
                </a:lnTo>
                <a:lnTo>
                  <a:pt x="888491" y="143255"/>
                </a:lnTo>
                <a:lnTo>
                  <a:pt x="890015" y="141731"/>
                </a:lnTo>
                <a:close/>
              </a:path>
              <a:path w="3740150" h="1879600">
                <a:moveTo>
                  <a:pt x="896111" y="140207"/>
                </a:moveTo>
                <a:lnTo>
                  <a:pt x="894587" y="138683"/>
                </a:lnTo>
                <a:lnTo>
                  <a:pt x="894587" y="137159"/>
                </a:lnTo>
                <a:lnTo>
                  <a:pt x="893063" y="137159"/>
                </a:lnTo>
                <a:lnTo>
                  <a:pt x="891539" y="138683"/>
                </a:lnTo>
                <a:lnTo>
                  <a:pt x="891539" y="140207"/>
                </a:lnTo>
                <a:lnTo>
                  <a:pt x="893063" y="140207"/>
                </a:lnTo>
                <a:lnTo>
                  <a:pt x="893063" y="141731"/>
                </a:lnTo>
                <a:lnTo>
                  <a:pt x="894587" y="140207"/>
                </a:lnTo>
                <a:lnTo>
                  <a:pt x="896111" y="140207"/>
                </a:lnTo>
                <a:close/>
              </a:path>
              <a:path w="3740150" h="1879600">
                <a:moveTo>
                  <a:pt x="900683" y="138683"/>
                </a:moveTo>
                <a:lnTo>
                  <a:pt x="900683" y="135635"/>
                </a:lnTo>
                <a:lnTo>
                  <a:pt x="897635" y="135635"/>
                </a:lnTo>
                <a:lnTo>
                  <a:pt x="897635" y="138683"/>
                </a:lnTo>
                <a:lnTo>
                  <a:pt x="900683" y="138683"/>
                </a:lnTo>
                <a:close/>
              </a:path>
              <a:path w="3740150" h="1879600">
                <a:moveTo>
                  <a:pt x="906779" y="137159"/>
                </a:moveTo>
                <a:lnTo>
                  <a:pt x="906779" y="134111"/>
                </a:lnTo>
                <a:lnTo>
                  <a:pt x="903731" y="134111"/>
                </a:lnTo>
                <a:lnTo>
                  <a:pt x="903731" y="137159"/>
                </a:lnTo>
                <a:lnTo>
                  <a:pt x="906779" y="137159"/>
                </a:lnTo>
                <a:close/>
              </a:path>
              <a:path w="3740150" h="1879600">
                <a:moveTo>
                  <a:pt x="912875" y="135635"/>
                </a:moveTo>
                <a:lnTo>
                  <a:pt x="912875" y="132587"/>
                </a:lnTo>
                <a:lnTo>
                  <a:pt x="909827" y="132587"/>
                </a:lnTo>
                <a:lnTo>
                  <a:pt x="909827" y="135635"/>
                </a:lnTo>
                <a:lnTo>
                  <a:pt x="912875" y="135635"/>
                </a:lnTo>
                <a:close/>
              </a:path>
              <a:path w="3740150" h="1879600">
                <a:moveTo>
                  <a:pt x="918971" y="134111"/>
                </a:moveTo>
                <a:lnTo>
                  <a:pt x="918971" y="131063"/>
                </a:lnTo>
                <a:lnTo>
                  <a:pt x="915923" y="131063"/>
                </a:lnTo>
                <a:lnTo>
                  <a:pt x="915923" y="134111"/>
                </a:lnTo>
                <a:lnTo>
                  <a:pt x="918971" y="134111"/>
                </a:lnTo>
                <a:close/>
              </a:path>
              <a:path w="3740150" h="1879600">
                <a:moveTo>
                  <a:pt x="925067" y="132587"/>
                </a:moveTo>
                <a:lnTo>
                  <a:pt x="925067" y="128015"/>
                </a:lnTo>
                <a:lnTo>
                  <a:pt x="923543" y="129539"/>
                </a:lnTo>
                <a:lnTo>
                  <a:pt x="922019" y="129539"/>
                </a:lnTo>
                <a:lnTo>
                  <a:pt x="922019" y="131063"/>
                </a:lnTo>
                <a:lnTo>
                  <a:pt x="923543" y="132587"/>
                </a:lnTo>
                <a:lnTo>
                  <a:pt x="925067" y="132587"/>
                </a:lnTo>
                <a:close/>
              </a:path>
              <a:path w="3740150" h="1879600">
                <a:moveTo>
                  <a:pt x="931163" y="129539"/>
                </a:moveTo>
                <a:lnTo>
                  <a:pt x="931163" y="126491"/>
                </a:lnTo>
                <a:lnTo>
                  <a:pt x="929639" y="126491"/>
                </a:lnTo>
                <a:lnTo>
                  <a:pt x="928115" y="128015"/>
                </a:lnTo>
                <a:lnTo>
                  <a:pt x="928115" y="129539"/>
                </a:lnTo>
                <a:lnTo>
                  <a:pt x="929639" y="131063"/>
                </a:lnTo>
                <a:lnTo>
                  <a:pt x="931163" y="129539"/>
                </a:lnTo>
                <a:close/>
              </a:path>
              <a:path w="3740150" h="1879600">
                <a:moveTo>
                  <a:pt x="937259" y="128015"/>
                </a:moveTo>
                <a:lnTo>
                  <a:pt x="937259" y="124967"/>
                </a:lnTo>
                <a:lnTo>
                  <a:pt x="934211" y="124967"/>
                </a:lnTo>
                <a:lnTo>
                  <a:pt x="934211" y="128015"/>
                </a:lnTo>
                <a:lnTo>
                  <a:pt x="937259" y="128015"/>
                </a:lnTo>
                <a:close/>
              </a:path>
              <a:path w="3740150" h="1879600">
                <a:moveTo>
                  <a:pt x="943355" y="126491"/>
                </a:moveTo>
                <a:lnTo>
                  <a:pt x="943355" y="123443"/>
                </a:lnTo>
                <a:lnTo>
                  <a:pt x="940307" y="123443"/>
                </a:lnTo>
                <a:lnTo>
                  <a:pt x="940307" y="126491"/>
                </a:lnTo>
                <a:lnTo>
                  <a:pt x="943355" y="126491"/>
                </a:lnTo>
                <a:close/>
              </a:path>
              <a:path w="3740150" h="1879600">
                <a:moveTo>
                  <a:pt x="949451" y="124967"/>
                </a:moveTo>
                <a:lnTo>
                  <a:pt x="949451" y="121919"/>
                </a:lnTo>
                <a:lnTo>
                  <a:pt x="946403" y="121919"/>
                </a:lnTo>
                <a:lnTo>
                  <a:pt x="946403" y="124967"/>
                </a:lnTo>
                <a:lnTo>
                  <a:pt x="949451" y="124967"/>
                </a:lnTo>
                <a:close/>
              </a:path>
              <a:path w="3740150" h="1879600">
                <a:moveTo>
                  <a:pt x="955547" y="123443"/>
                </a:moveTo>
                <a:lnTo>
                  <a:pt x="955547" y="120395"/>
                </a:lnTo>
                <a:lnTo>
                  <a:pt x="952499" y="120395"/>
                </a:lnTo>
                <a:lnTo>
                  <a:pt x="952499" y="121919"/>
                </a:lnTo>
                <a:lnTo>
                  <a:pt x="954023" y="123443"/>
                </a:lnTo>
                <a:lnTo>
                  <a:pt x="955547" y="123443"/>
                </a:lnTo>
                <a:close/>
              </a:path>
              <a:path w="3740150" h="1879600">
                <a:moveTo>
                  <a:pt x="961643" y="121919"/>
                </a:moveTo>
                <a:lnTo>
                  <a:pt x="961643" y="117347"/>
                </a:lnTo>
                <a:lnTo>
                  <a:pt x="960119" y="118871"/>
                </a:lnTo>
                <a:lnTo>
                  <a:pt x="958595" y="118871"/>
                </a:lnTo>
                <a:lnTo>
                  <a:pt x="958595" y="120395"/>
                </a:lnTo>
                <a:lnTo>
                  <a:pt x="960119" y="120395"/>
                </a:lnTo>
                <a:lnTo>
                  <a:pt x="960119" y="121919"/>
                </a:lnTo>
                <a:lnTo>
                  <a:pt x="961643" y="121919"/>
                </a:lnTo>
                <a:close/>
              </a:path>
              <a:path w="3740150" h="1879600">
                <a:moveTo>
                  <a:pt x="963167" y="120395"/>
                </a:moveTo>
                <a:lnTo>
                  <a:pt x="961643" y="118871"/>
                </a:lnTo>
                <a:lnTo>
                  <a:pt x="961643" y="120395"/>
                </a:lnTo>
                <a:lnTo>
                  <a:pt x="963167" y="120395"/>
                </a:lnTo>
                <a:close/>
              </a:path>
              <a:path w="3740150" h="1879600">
                <a:moveTo>
                  <a:pt x="969263" y="118871"/>
                </a:moveTo>
                <a:lnTo>
                  <a:pt x="967739" y="117347"/>
                </a:lnTo>
                <a:lnTo>
                  <a:pt x="967739" y="115823"/>
                </a:lnTo>
                <a:lnTo>
                  <a:pt x="966215" y="115823"/>
                </a:lnTo>
                <a:lnTo>
                  <a:pt x="964691" y="117347"/>
                </a:lnTo>
                <a:lnTo>
                  <a:pt x="964691" y="118871"/>
                </a:lnTo>
                <a:lnTo>
                  <a:pt x="966215" y="118871"/>
                </a:lnTo>
                <a:lnTo>
                  <a:pt x="966215" y="120395"/>
                </a:lnTo>
                <a:lnTo>
                  <a:pt x="967739" y="118871"/>
                </a:lnTo>
                <a:lnTo>
                  <a:pt x="969263" y="118871"/>
                </a:lnTo>
                <a:close/>
              </a:path>
              <a:path w="3740150" h="1879600">
                <a:moveTo>
                  <a:pt x="975359" y="115823"/>
                </a:moveTo>
                <a:lnTo>
                  <a:pt x="973835" y="115823"/>
                </a:lnTo>
                <a:lnTo>
                  <a:pt x="973835" y="114299"/>
                </a:lnTo>
                <a:lnTo>
                  <a:pt x="970787" y="114299"/>
                </a:lnTo>
                <a:lnTo>
                  <a:pt x="970787" y="117347"/>
                </a:lnTo>
                <a:lnTo>
                  <a:pt x="973835" y="117347"/>
                </a:lnTo>
                <a:lnTo>
                  <a:pt x="975359" y="115823"/>
                </a:lnTo>
                <a:close/>
              </a:path>
              <a:path w="3740150" h="1879600">
                <a:moveTo>
                  <a:pt x="981455" y="114299"/>
                </a:moveTo>
                <a:lnTo>
                  <a:pt x="979931" y="114299"/>
                </a:lnTo>
                <a:lnTo>
                  <a:pt x="979931" y="112775"/>
                </a:lnTo>
                <a:lnTo>
                  <a:pt x="978407" y="112775"/>
                </a:lnTo>
                <a:lnTo>
                  <a:pt x="976883" y="114299"/>
                </a:lnTo>
                <a:lnTo>
                  <a:pt x="976883" y="115823"/>
                </a:lnTo>
                <a:lnTo>
                  <a:pt x="979931" y="115823"/>
                </a:lnTo>
                <a:lnTo>
                  <a:pt x="981455" y="114299"/>
                </a:lnTo>
                <a:close/>
              </a:path>
              <a:path w="3740150" h="1879600">
                <a:moveTo>
                  <a:pt x="987551" y="112775"/>
                </a:moveTo>
                <a:lnTo>
                  <a:pt x="986027" y="112775"/>
                </a:lnTo>
                <a:lnTo>
                  <a:pt x="986027" y="111251"/>
                </a:lnTo>
                <a:lnTo>
                  <a:pt x="984503" y="111251"/>
                </a:lnTo>
                <a:lnTo>
                  <a:pt x="982979" y="112775"/>
                </a:lnTo>
                <a:lnTo>
                  <a:pt x="984503" y="114299"/>
                </a:lnTo>
                <a:lnTo>
                  <a:pt x="986027" y="114299"/>
                </a:lnTo>
                <a:lnTo>
                  <a:pt x="987551" y="112775"/>
                </a:lnTo>
                <a:close/>
              </a:path>
              <a:path w="3740150" h="1879600">
                <a:moveTo>
                  <a:pt x="993647" y="111251"/>
                </a:moveTo>
                <a:lnTo>
                  <a:pt x="992123" y="111251"/>
                </a:lnTo>
                <a:lnTo>
                  <a:pt x="992123" y="109727"/>
                </a:lnTo>
                <a:lnTo>
                  <a:pt x="990599" y="109727"/>
                </a:lnTo>
                <a:lnTo>
                  <a:pt x="989075" y="111251"/>
                </a:lnTo>
                <a:lnTo>
                  <a:pt x="990599" y="112775"/>
                </a:lnTo>
                <a:lnTo>
                  <a:pt x="992123" y="112775"/>
                </a:lnTo>
                <a:lnTo>
                  <a:pt x="993647" y="111251"/>
                </a:lnTo>
                <a:close/>
              </a:path>
              <a:path w="3740150" h="1879600">
                <a:moveTo>
                  <a:pt x="999743" y="109727"/>
                </a:moveTo>
                <a:lnTo>
                  <a:pt x="998219" y="109727"/>
                </a:lnTo>
                <a:lnTo>
                  <a:pt x="998219" y="108203"/>
                </a:lnTo>
                <a:lnTo>
                  <a:pt x="996695" y="108203"/>
                </a:lnTo>
                <a:lnTo>
                  <a:pt x="995171" y="109727"/>
                </a:lnTo>
                <a:lnTo>
                  <a:pt x="996695" y="111251"/>
                </a:lnTo>
                <a:lnTo>
                  <a:pt x="998219" y="111251"/>
                </a:lnTo>
                <a:lnTo>
                  <a:pt x="999743" y="109727"/>
                </a:lnTo>
                <a:close/>
              </a:path>
              <a:path w="3740150" h="1879600">
                <a:moveTo>
                  <a:pt x="1005839" y="108203"/>
                </a:moveTo>
                <a:lnTo>
                  <a:pt x="1004315" y="106679"/>
                </a:lnTo>
                <a:lnTo>
                  <a:pt x="1002791" y="106679"/>
                </a:lnTo>
                <a:lnTo>
                  <a:pt x="1001267" y="108203"/>
                </a:lnTo>
                <a:lnTo>
                  <a:pt x="1002791" y="109727"/>
                </a:lnTo>
                <a:lnTo>
                  <a:pt x="1004315" y="109727"/>
                </a:lnTo>
                <a:lnTo>
                  <a:pt x="1005839" y="108203"/>
                </a:lnTo>
                <a:close/>
              </a:path>
              <a:path w="3740150" h="1879600">
                <a:moveTo>
                  <a:pt x="1011935" y="106679"/>
                </a:moveTo>
                <a:lnTo>
                  <a:pt x="1010411" y="105155"/>
                </a:lnTo>
                <a:lnTo>
                  <a:pt x="1008887" y="105155"/>
                </a:lnTo>
                <a:lnTo>
                  <a:pt x="1007363" y="106679"/>
                </a:lnTo>
                <a:lnTo>
                  <a:pt x="1008887" y="106679"/>
                </a:lnTo>
                <a:lnTo>
                  <a:pt x="1008887" y="108203"/>
                </a:lnTo>
                <a:lnTo>
                  <a:pt x="1010411" y="108203"/>
                </a:lnTo>
                <a:lnTo>
                  <a:pt x="1011935" y="106679"/>
                </a:lnTo>
                <a:close/>
              </a:path>
              <a:path w="3740150" h="1879600">
                <a:moveTo>
                  <a:pt x="1018031" y="105155"/>
                </a:moveTo>
                <a:lnTo>
                  <a:pt x="1016507" y="103631"/>
                </a:lnTo>
                <a:lnTo>
                  <a:pt x="1014983" y="103631"/>
                </a:lnTo>
                <a:lnTo>
                  <a:pt x="1013459" y="105155"/>
                </a:lnTo>
                <a:lnTo>
                  <a:pt x="1014983" y="105155"/>
                </a:lnTo>
                <a:lnTo>
                  <a:pt x="1014983" y="106679"/>
                </a:lnTo>
                <a:lnTo>
                  <a:pt x="1016507" y="106679"/>
                </a:lnTo>
                <a:lnTo>
                  <a:pt x="1018031" y="105155"/>
                </a:lnTo>
                <a:close/>
              </a:path>
              <a:path w="3740150" h="1879600">
                <a:moveTo>
                  <a:pt x="1024127" y="103631"/>
                </a:moveTo>
                <a:lnTo>
                  <a:pt x="1022603" y="102107"/>
                </a:lnTo>
                <a:lnTo>
                  <a:pt x="1021079" y="102107"/>
                </a:lnTo>
                <a:lnTo>
                  <a:pt x="1019555" y="103631"/>
                </a:lnTo>
                <a:lnTo>
                  <a:pt x="1021079" y="103631"/>
                </a:lnTo>
                <a:lnTo>
                  <a:pt x="1021079" y="105155"/>
                </a:lnTo>
                <a:lnTo>
                  <a:pt x="1022603" y="105155"/>
                </a:lnTo>
                <a:lnTo>
                  <a:pt x="1024127" y="103631"/>
                </a:lnTo>
                <a:close/>
              </a:path>
              <a:path w="3740150" h="1879600">
                <a:moveTo>
                  <a:pt x="1030223" y="102107"/>
                </a:moveTo>
                <a:lnTo>
                  <a:pt x="1030223" y="100583"/>
                </a:lnTo>
                <a:lnTo>
                  <a:pt x="1027175" y="100583"/>
                </a:lnTo>
                <a:lnTo>
                  <a:pt x="1027175" y="103631"/>
                </a:lnTo>
                <a:lnTo>
                  <a:pt x="1028699" y="103631"/>
                </a:lnTo>
                <a:lnTo>
                  <a:pt x="1030223" y="102107"/>
                </a:lnTo>
                <a:close/>
              </a:path>
              <a:path w="3740150" h="1879600">
                <a:moveTo>
                  <a:pt x="1036319" y="102107"/>
                </a:moveTo>
                <a:lnTo>
                  <a:pt x="1036319" y="99059"/>
                </a:lnTo>
                <a:lnTo>
                  <a:pt x="1033271" y="99059"/>
                </a:lnTo>
                <a:lnTo>
                  <a:pt x="1033271" y="102107"/>
                </a:lnTo>
                <a:lnTo>
                  <a:pt x="1036319" y="102107"/>
                </a:lnTo>
                <a:close/>
              </a:path>
              <a:path w="3740150" h="1879600">
                <a:moveTo>
                  <a:pt x="1042415" y="100583"/>
                </a:moveTo>
                <a:lnTo>
                  <a:pt x="1042415" y="97535"/>
                </a:lnTo>
                <a:lnTo>
                  <a:pt x="1039367" y="97535"/>
                </a:lnTo>
                <a:lnTo>
                  <a:pt x="1039367" y="100583"/>
                </a:lnTo>
                <a:lnTo>
                  <a:pt x="1042415" y="100583"/>
                </a:lnTo>
                <a:close/>
              </a:path>
              <a:path w="3740150" h="1879600">
                <a:moveTo>
                  <a:pt x="1048511" y="99059"/>
                </a:moveTo>
                <a:lnTo>
                  <a:pt x="1048511" y="96011"/>
                </a:lnTo>
                <a:lnTo>
                  <a:pt x="1045463" y="96011"/>
                </a:lnTo>
                <a:lnTo>
                  <a:pt x="1045463" y="99059"/>
                </a:lnTo>
                <a:lnTo>
                  <a:pt x="1048511" y="99059"/>
                </a:lnTo>
                <a:close/>
              </a:path>
              <a:path w="3740150" h="1879600">
                <a:moveTo>
                  <a:pt x="1054607" y="97535"/>
                </a:moveTo>
                <a:lnTo>
                  <a:pt x="1054607" y="94487"/>
                </a:lnTo>
                <a:lnTo>
                  <a:pt x="1053083" y="92963"/>
                </a:lnTo>
                <a:lnTo>
                  <a:pt x="1053083" y="94487"/>
                </a:lnTo>
                <a:lnTo>
                  <a:pt x="1051559" y="94487"/>
                </a:lnTo>
                <a:lnTo>
                  <a:pt x="1051559" y="96011"/>
                </a:lnTo>
                <a:lnTo>
                  <a:pt x="1053083" y="97535"/>
                </a:lnTo>
                <a:lnTo>
                  <a:pt x="1054607" y="97535"/>
                </a:lnTo>
                <a:close/>
              </a:path>
              <a:path w="3740150" h="1879600">
                <a:moveTo>
                  <a:pt x="1060703" y="94487"/>
                </a:moveTo>
                <a:lnTo>
                  <a:pt x="1060703" y="92963"/>
                </a:lnTo>
                <a:lnTo>
                  <a:pt x="1059179" y="91439"/>
                </a:lnTo>
                <a:lnTo>
                  <a:pt x="1059179" y="92963"/>
                </a:lnTo>
                <a:lnTo>
                  <a:pt x="1057655" y="92963"/>
                </a:lnTo>
                <a:lnTo>
                  <a:pt x="1057655" y="94487"/>
                </a:lnTo>
                <a:lnTo>
                  <a:pt x="1059179" y="96011"/>
                </a:lnTo>
                <a:lnTo>
                  <a:pt x="1060703" y="94487"/>
                </a:lnTo>
                <a:close/>
              </a:path>
              <a:path w="3740150" h="1879600">
                <a:moveTo>
                  <a:pt x="1066799" y="94487"/>
                </a:moveTo>
                <a:lnTo>
                  <a:pt x="1066799" y="91439"/>
                </a:lnTo>
                <a:lnTo>
                  <a:pt x="1063751" y="91439"/>
                </a:lnTo>
                <a:lnTo>
                  <a:pt x="1063751" y="92963"/>
                </a:lnTo>
                <a:lnTo>
                  <a:pt x="1065275" y="94487"/>
                </a:lnTo>
                <a:lnTo>
                  <a:pt x="1066799" y="94487"/>
                </a:lnTo>
                <a:close/>
              </a:path>
              <a:path w="3740150" h="1879600">
                <a:moveTo>
                  <a:pt x="1072895" y="92963"/>
                </a:moveTo>
                <a:lnTo>
                  <a:pt x="1072895" y="89915"/>
                </a:lnTo>
                <a:lnTo>
                  <a:pt x="1069847" y="89915"/>
                </a:lnTo>
                <a:lnTo>
                  <a:pt x="1069847" y="92963"/>
                </a:lnTo>
                <a:lnTo>
                  <a:pt x="1072895" y="92963"/>
                </a:lnTo>
                <a:close/>
              </a:path>
              <a:path w="3740150" h="1879600">
                <a:moveTo>
                  <a:pt x="1078991" y="91439"/>
                </a:moveTo>
                <a:lnTo>
                  <a:pt x="1078991" y="88391"/>
                </a:lnTo>
                <a:lnTo>
                  <a:pt x="1075943" y="88391"/>
                </a:lnTo>
                <a:lnTo>
                  <a:pt x="1075943" y="91439"/>
                </a:lnTo>
                <a:lnTo>
                  <a:pt x="1078991" y="91439"/>
                </a:lnTo>
                <a:close/>
              </a:path>
              <a:path w="3740150" h="1879600">
                <a:moveTo>
                  <a:pt x="1085087" y="89915"/>
                </a:moveTo>
                <a:lnTo>
                  <a:pt x="1085087" y="86867"/>
                </a:lnTo>
                <a:lnTo>
                  <a:pt x="1082039" y="86867"/>
                </a:lnTo>
                <a:lnTo>
                  <a:pt x="1082039" y="89915"/>
                </a:lnTo>
                <a:lnTo>
                  <a:pt x="1085087" y="89915"/>
                </a:lnTo>
                <a:close/>
              </a:path>
              <a:path w="3740150" h="1879600">
                <a:moveTo>
                  <a:pt x="1091183" y="88391"/>
                </a:moveTo>
                <a:lnTo>
                  <a:pt x="1091183" y="85343"/>
                </a:lnTo>
                <a:lnTo>
                  <a:pt x="1088135" y="85343"/>
                </a:lnTo>
                <a:lnTo>
                  <a:pt x="1088135" y="88391"/>
                </a:lnTo>
                <a:lnTo>
                  <a:pt x="1091183" y="88391"/>
                </a:lnTo>
                <a:close/>
              </a:path>
              <a:path w="3740150" h="1879600">
                <a:moveTo>
                  <a:pt x="1097279" y="86867"/>
                </a:moveTo>
                <a:lnTo>
                  <a:pt x="1097279" y="83819"/>
                </a:lnTo>
                <a:lnTo>
                  <a:pt x="1094231" y="83819"/>
                </a:lnTo>
                <a:lnTo>
                  <a:pt x="1094231" y="86867"/>
                </a:lnTo>
                <a:lnTo>
                  <a:pt x="1097279" y="86867"/>
                </a:lnTo>
                <a:close/>
              </a:path>
              <a:path w="3740150" h="1879600">
                <a:moveTo>
                  <a:pt x="1103375" y="85343"/>
                </a:moveTo>
                <a:lnTo>
                  <a:pt x="1103375" y="82295"/>
                </a:lnTo>
                <a:lnTo>
                  <a:pt x="1100327" y="82295"/>
                </a:lnTo>
                <a:lnTo>
                  <a:pt x="1100327" y="85343"/>
                </a:lnTo>
                <a:lnTo>
                  <a:pt x="1103375" y="85343"/>
                </a:lnTo>
                <a:close/>
              </a:path>
              <a:path w="3740150" h="1879600">
                <a:moveTo>
                  <a:pt x="1110995" y="83819"/>
                </a:moveTo>
                <a:lnTo>
                  <a:pt x="1109471" y="82295"/>
                </a:lnTo>
                <a:lnTo>
                  <a:pt x="1109471" y="80771"/>
                </a:lnTo>
                <a:lnTo>
                  <a:pt x="1107947" y="80771"/>
                </a:lnTo>
                <a:lnTo>
                  <a:pt x="1106423" y="82295"/>
                </a:lnTo>
                <a:lnTo>
                  <a:pt x="1106423" y="83819"/>
                </a:lnTo>
                <a:lnTo>
                  <a:pt x="1110995" y="83819"/>
                </a:lnTo>
                <a:close/>
              </a:path>
              <a:path w="3740150" h="1879600">
                <a:moveTo>
                  <a:pt x="1117091" y="82295"/>
                </a:moveTo>
                <a:lnTo>
                  <a:pt x="1115567" y="80771"/>
                </a:lnTo>
                <a:lnTo>
                  <a:pt x="1115567" y="79247"/>
                </a:lnTo>
                <a:lnTo>
                  <a:pt x="1114043" y="79247"/>
                </a:lnTo>
                <a:lnTo>
                  <a:pt x="1112519" y="80771"/>
                </a:lnTo>
                <a:lnTo>
                  <a:pt x="1112519" y="82295"/>
                </a:lnTo>
                <a:lnTo>
                  <a:pt x="1117091" y="82295"/>
                </a:lnTo>
                <a:close/>
              </a:path>
              <a:path w="3740150" h="1879600">
                <a:moveTo>
                  <a:pt x="1123187" y="80771"/>
                </a:moveTo>
                <a:lnTo>
                  <a:pt x="1123187" y="79247"/>
                </a:lnTo>
                <a:lnTo>
                  <a:pt x="1121663" y="79247"/>
                </a:lnTo>
                <a:lnTo>
                  <a:pt x="1121663" y="77723"/>
                </a:lnTo>
                <a:lnTo>
                  <a:pt x="1120139" y="77723"/>
                </a:lnTo>
                <a:lnTo>
                  <a:pt x="1118615" y="79247"/>
                </a:lnTo>
                <a:lnTo>
                  <a:pt x="1118615" y="80771"/>
                </a:lnTo>
                <a:lnTo>
                  <a:pt x="1123187" y="80771"/>
                </a:lnTo>
                <a:close/>
              </a:path>
              <a:path w="3740150" h="1879600">
                <a:moveTo>
                  <a:pt x="1126235" y="79247"/>
                </a:moveTo>
                <a:lnTo>
                  <a:pt x="1126235" y="77723"/>
                </a:lnTo>
                <a:lnTo>
                  <a:pt x="1124711" y="77723"/>
                </a:lnTo>
                <a:lnTo>
                  <a:pt x="1126235" y="79247"/>
                </a:lnTo>
                <a:close/>
              </a:path>
              <a:path w="3740150" h="1879600">
                <a:moveTo>
                  <a:pt x="1129283" y="79247"/>
                </a:moveTo>
                <a:lnTo>
                  <a:pt x="1129283" y="77723"/>
                </a:lnTo>
                <a:lnTo>
                  <a:pt x="1127759" y="77723"/>
                </a:lnTo>
                <a:lnTo>
                  <a:pt x="1127759" y="76199"/>
                </a:lnTo>
                <a:lnTo>
                  <a:pt x="1126235" y="76199"/>
                </a:lnTo>
                <a:lnTo>
                  <a:pt x="1126235" y="80771"/>
                </a:lnTo>
                <a:lnTo>
                  <a:pt x="1127759" y="79247"/>
                </a:lnTo>
                <a:lnTo>
                  <a:pt x="1129283" y="79247"/>
                </a:lnTo>
                <a:close/>
              </a:path>
              <a:path w="3740150" h="1879600">
                <a:moveTo>
                  <a:pt x="1132331" y="77723"/>
                </a:moveTo>
                <a:lnTo>
                  <a:pt x="1132331" y="76199"/>
                </a:lnTo>
                <a:lnTo>
                  <a:pt x="1130807" y="76199"/>
                </a:lnTo>
                <a:lnTo>
                  <a:pt x="1132331" y="77723"/>
                </a:lnTo>
                <a:close/>
              </a:path>
              <a:path w="3740150" h="1879600">
                <a:moveTo>
                  <a:pt x="1135379" y="77723"/>
                </a:moveTo>
                <a:lnTo>
                  <a:pt x="1135379" y="76199"/>
                </a:lnTo>
                <a:lnTo>
                  <a:pt x="1133855" y="74675"/>
                </a:lnTo>
                <a:lnTo>
                  <a:pt x="1132331" y="74675"/>
                </a:lnTo>
                <a:lnTo>
                  <a:pt x="1132331" y="79247"/>
                </a:lnTo>
                <a:lnTo>
                  <a:pt x="1133855" y="79247"/>
                </a:lnTo>
                <a:lnTo>
                  <a:pt x="1133855" y="77723"/>
                </a:lnTo>
                <a:lnTo>
                  <a:pt x="1135379" y="77723"/>
                </a:lnTo>
                <a:close/>
              </a:path>
              <a:path w="3740150" h="1879600">
                <a:moveTo>
                  <a:pt x="1141475" y="76199"/>
                </a:moveTo>
                <a:lnTo>
                  <a:pt x="1141475" y="74675"/>
                </a:lnTo>
                <a:lnTo>
                  <a:pt x="1139951" y="73151"/>
                </a:lnTo>
                <a:lnTo>
                  <a:pt x="1138427" y="74675"/>
                </a:lnTo>
                <a:lnTo>
                  <a:pt x="1138427" y="77723"/>
                </a:lnTo>
                <a:lnTo>
                  <a:pt x="1139951" y="77723"/>
                </a:lnTo>
                <a:lnTo>
                  <a:pt x="1139951" y="76199"/>
                </a:lnTo>
                <a:lnTo>
                  <a:pt x="1141475" y="76199"/>
                </a:lnTo>
                <a:close/>
              </a:path>
              <a:path w="3740150" h="1879600">
                <a:moveTo>
                  <a:pt x="1147571" y="76199"/>
                </a:moveTo>
                <a:lnTo>
                  <a:pt x="1147571" y="73151"/>
                </a:lnTo>
                <a:lnTo>
                  <a:pt x="1144523" y="73151"/>
                </a:lnTo>
                <a:lnTo>
                  <a:pt x="1144523" y="76199"/>
                </a:lnTo>
                <a:lnTo>
                  <a:pt x="1147571" y="76199"/>
                </a:lnTo>
                <a:close/>
              </a:path>
              <a:path w="3740150" h="1879600">
                <a:moveTo>
                  <a:pt x="1153667" y="74675"/>
                </a:moveTo>
                <a:lnTo>
                  <a:pt x="1153667" y="71627"/>
                </a:lnTo>
                <a:lnTo>
                  <a:pt x="1150619" y="71627"/>
                </a:lnTo>
                <a:lnTo>
                  <a:pt x="1150619" y="74675"/>
                </a:lnTo>
                <a:lnTo>
                  <a:pt x="1153667" y="74675"/>
                </a:lnTo>
                <a:close/>
              </a:path>
              <a:path w="3740150" h="1879600">
                <a:moveTo>
                  <a:pt x="1159763" y="73151"/>
                </a:moveTo>
                <a:lnTo>
                  <a:pt x="1159763" y="70103"/>
                </a:lnTo>
                <a:lnTo>
                  <a:pt x="1156715" y="70103"/>
                </a:lnTo>
                <a:lnTo>
                  <a:pt x="1156715" y="73151"/>
                </a:lnTo>
                <a:lnTo>
                  <a:pt x="1159763" y="73151"/>
                </a:lnTo>
                <a:close/>
              </a:path>
              <a:path w="3740150" h="1879600">
                <a:moveTo>
                  <a:pt x="1165859" y="71627"/>
                </a:moveTo>
                <a:lnTo>
                  <a:pt x="1165859" y="70103"/>
                </a:lnTo>
                <a:lnTo>
                  <a:pt x="1164335" y="68579"/>
                </a:lnTo>
                <a:lnTo>
                  <a:pt x="1162811" y="68579"/>
                </a:lnTo>
                <a:lnTo>
                  <a:pt x="1162811" y="71627"/>
                </a:lnTo>
                <a:lnTo>
                  <a:pt x="1165859" y="71627"/>
                </a:lnTo>
                <a:close/>
              </a:path>
              <a:path w="3740150" h="1879600">
                <a:moveTo>
                  <a:pt x="1171955" y="70103"/>
                </a:moveTo>
                <a:lnTo>
                  <a:pt x="1171955" y="68579"/>
                </a:lnTo>
                <a:lnTo>
                  <a:pt x="1170431" y="67055"/>
                </a:lnTo>
                <a:lnTo>
                  <a:pt x="1168907" y="68579"/>
                </a:lnTo>
                <a:lnTo>
                  <a:pt x="1168907" y="70103"/>
                </a:lnTo>
                <a:lnTo>
                  <a:pt x="1170431" y="71627"/>
                </a:lnTo>
                <a:lnTo>
                  <a:pt x="1170431" y="70103"/>
                </a:lnTo>
                <a:lnTo>
                  <a:pt x="1171955" y="70103"/>
                </a:lnTo>
                <a:close/>
              </a:path>
              <a:path w="3740150" h="1879600">
                <a:moveTo>
                  <a:pt x="1178051" y="70103"/>
                </a:moveTo>
                <a:lnTo>
                  <a:pt x="1178051" y="67055"/>
                </a:lnTo>
                <a:lnTo>
                  <a:pt x="1175003" y="67055"/>
                </a:lnTo>
                <a:lnTo>
                  <a:pt x="1175003" y="68579"/>
                </a:lnTo>
                <a:lnTo>
                  <a:pt x="1176527" y="70103"/>
                </a:lnTo>
                <a:lnTo>
                  <a:pt x="1178051" y="70103"/>
                </a:lnTo>
                <a:close/>
              </a:path>
              <a:path w="3740150" h="1879600">
                <a:moveTo>
                  <a:pt x="1184147" y="68579"/>
                </a:moveTo>
                <a:lnTo>
                  <a:pt x="1184147" y="65531"/>
                </a:lnTo>
                <a:lnTo>
                  <a:pt x="1181099" y="65531"/>
                </a:lnTo>
                <a:lnTo>
                  <a:pt x="1181099" y="68579"/>
                </a:lnTo>
                <a:lnTo>
                  <a:pt x="1184147" y="68579"/>
                </a:lnTo>
                <a:close/>
              </a:path>
              <a:path w="3740150" h="1879600">
                <a:moveTo>
                  <a:pt x="1191767" y="65531"/>
                </a:moveTo>
                <a:lnTo>
                  <a:pt x="1190243" y="65531"/>
                </a:lnTo>
                <a:lnTo>
                  <a:pt x="1190243" y="64007"/>
                </a:lnTo>
                <a:lnTo>
                  <a:pt x="1188719" y="64007"/>
                </a:lnTo>
                <a:lnTo>
                  <a:pt x="1187195" y="65531"/>
                </a:lnTo>
                <a:lnTo>
                  <a:pt x="1187195" y="67055"/>
                </a:lnTo>
                <a:lnTo>
                  <a:pt x="1190243" y="67055"/>
                </a:lnTo>
                <a:lnTo>
                  <a:pt x="1191767" y="65531"/>
                </a:lnTo>
                <a:close/>
              </a:path>
              <a:path w="3740150" h="1879600">
                <a:moveTo>
                  <a:pt x="1197863" y="65531"/>
                </a:moveTo>
                <a:lnTo>
                  <a:pt x="1197863" y="64007"/>
                </a:lnTo>
                <a:lnTo>
                  <a:pt x="1196339" y="62483"/>
                </a:lnTo>
                <a:lnTo>
                  <a:pt x="1194815" y="62483"/>
                </a:lnTo>
                <a:lnTo>
                  <a:pt x="1193291" y="64007"/>
                </a:lnTo>
                <a:lnTo>
                  <a:pt x="1194815" y="65531"/>
                </a:lnTo>
                <a:lnTo>
                  <a:pt x="1197863" y="65531"/>
                </a:lnTo>
                <a:close/>
              </a:path>
              <a:path w="3740150" h="1879600">
                <a:moveTo>
                  <a:pt x="1200911" y="64007"/>
                </a:moveTo>
                <a:lnTo>
                  <a:pt x="1200911" y="62483"/>
                </a:lnTo>
                <a:lnTo>
                  <a:pt x="1199387" y="62483"/>
                </a:lnTo>
                <a:lnTo>
                  <a:pt x="1200911" y="64007"/>
                </a:lnTo>
                <a:close/>
              </a:path>
              <a:path w="3740150" h="1879600">
                <a:moveTo>
                  <a:pt x="1203959" y="64007"/>
                </a:moveTo>
                <a:lnTo>
                  <a:pt x="1203959" y="62483"/>
                </a:lnTo>
                <a:lnTo>
                  <a:pt x="1202435" y="62483"/>
                </a:lnTo>
                <a:lnTo>
                  <a:pt x="1202435" y="60959"/>
                </a:lnTo>
                <a:lnTo>
                  <a:pt x="1200911" y="60959"/>
                </a:lnTo>
                <a:lnTo>
                  <a:pt x="1200911" y="65531"/>
                </a:lnTo>
                <a:lnTo>
                  <a:pt x="1202435" y="64007"/>
                </a:lnTo>
                <a:lnTo>
                  <a:pt x="1203959" y="64007"/>
                </a:lnTo>
                <a:close/>
              </a:path>
              <a:path w="3740150" h="1879600">
                <a:moveTo>
                  <a:pt x="1210055" y="62483"/>
                </a:moveTo>
                <a:lnTo>
                  <a:pt x="1210055" y="60959"/>
                </a:lnTo>
                <a:lnTo>
                  <a:pt x="1208531" y="59435"/>
                </a:lnTo>
                <a:lnTo>
                  <a:pt x="1207007" y="60959"/>
                </a:lnTo>
                <a:lnTo>
                  <a:pt x="1207007" y="64007"/>
                </a:lnTo>
                <a:lnTo>
                  <a:pt x="1208531" y="64007"/>
                </a:lnTo>
                <a:lnTo>
                  <a:pt x="1210055" y="62483"/>
                </a:lnTo>
                <a:close/>
              </a:path>
              <a:path w="3740150" h="1879600">
                <a:moveTo>
                  <a:pt x="1216151" y="62483"/>
                </a:moveTo>
                <a:lnTo>
                  <a:pt x="1216151" y="59435"/>
                </a:lnTo>
                <a:lnTo>
                  <a:pt x="1213103" y="59435"/>
                </a:lnTo>
                <a:lnTo>
                  <a:pt x="1213103" y="62483"/>
                </a:lnTo>
                <a:lnTo>
                  <a:pt x="1216151" y="62483"/>
                </a:lnTo>
                <a:close/>
              </a:path>
              <a:path w="3740150" h="1879600">
                <a:moveTo>
                  <a:pt x="1222247" y="60959"/>
                </a:moveTo>
                <a:lnTo>
                  <a:pt x="1222247" y="57911"/>
                </a:lnTo>
                <a:lnTo>
                  <a:pt x="1219199" y="57911"/>
                </a:lnTo>
                <a:lnTo>
                  <a:pt x="1219199" y="60959"/>
                </a:lnTo>
                <a:lnTo>
                  <a:pt x="1222247" y="60959"/>
                </a:lnTo>
                <a:close/>
              </a:path>
              <a:path w="3740150" h="1879600">
                <a:moveTo>
                  <a:pt x="1228343" y="59435"/>
                </a:moveTo>
                <a:lnTo>
                  <a:pt x="1228343" y="56387"/>
                </a:lnTo>
                <a:lnTo>
                  <a:pt x="1225295" y="56387"/>
                </a:lnTo>
                <a:lnTo>
                  <a:pt x="1225295" y="59435"/>
                </a:lnTo>
                <a:lnTo>
                  <a:pt x="1228343" y="59435"/>
                </a:lnTo>
                <a:close/>
              </a:path>
              <a:path w="3740150" h="1879600">
                <a:moveTo>
                  <a:pt x="1234439" y="57911"/>
                </a:moveTo>
                <a:lnTo>
                  <a:pt x="1234439" y="56387"/>
                </a:lnTo>
                <a:lnTo>
                  <a:pt x="1232915" y="54863"/>
                </a:lnTo>
                <a:lnTo>
                  <a:pt x="1231391" y="56387"/>
                </a:lnTo>
                <a:lnTo>
                  <a:pt x="1231391" y="57911"/>
                </a:lnTo>
                <a:lnTo>
                  <a:pt x="1232915" y="59435"/>
                </a:lnTo>
                <a:lnTo>
                  <a:pt x="1234439" y="57911"/>
                </a:lnTo>
                <a:close/>
              </a:path>
              <a:path w="3740150" h="1879600">
                <a:moveTo>
                  <a:pt x="1240535" y="57911"/>
                </a:moveTo>
                <a:lnTo>
                  <a:pt x="1240535" y="54863"/>
                </a:lnTo>
                <a:lnTo>
                  <a:pt x="1237487" y="54863"/>
                </a:lnTo>
                <a:lnTo>
                  <a:pt x="1237487" y="57911"/>
                </a:lnTo>
                <a:lnTo>
                  <a:pt x="1240535" y="57911"/>
                </a:lnTo>
                <a:close/>
              </a:path>
              <a:path w="3740150" h="1879600">
                <a:moveTo>
                  <a:pt x="1246631" y="56387"/>
                </a:moveTo>
                <a:lnTo>
                  <a:pt x="1246631" y="53339"/>
                </a:lnTo>
                <a:lnTo>
                  <a:pt x="1245107" y="53339"/>
                </a:lnTo>
                <a:lnTo>
                  <a:pt x="1243583" y="54863"/>
                </a:lnTo>
                <a:lnTo>
                  <a:pt x="1243583" y="56387"/>
                </a:lnTo>
                <a:lnTo>
                  <a:pt x="1246631" y="56387"/>
                </a:lnTo>
                <a:close/>
              </a:path>
              <a:path w="3740150" h="1879600">
                <a:moveTo>
                  <a:pt x="1252727" y="54863"/>
                </a:moveTo>
                <a:lnTo>
                  <a:pt x="1252727" y="51815"/>
                </a:lnTo>
                <a:lnTo>
                  <a:pt x="1251203" y="51815"/>
                </a:lnTo>
                <a:lnTo>
                  <a:pt x="1249679" y="53339"/>
                </a:lnTo>
                <a:lnTo>
                  <a:pt x="1249679" y="54863"/>
                </a:lnTo>
                <a:lnTo>
                  <a:pt x="1251203" y="56387"/>
                </a:lnTo>
                <a:lnTo>
                  <a:pt x="1252727" y="54863"/>
                </a:lnTo>
                <a:close/>
              </a:path>
              <a:path w="3740150" h="1879600">
                <a:moveTo>
                  <a:pt x="1260347" y="53339"/>
                </a:moveTo>
                <a:lnTo>
                  <a:pt x="1258823" y="51815"/>
                </a:lnTo>
                <a:lnTo>
                  <a:pt x="1255775" y="51815"/>
                </a:lnTo>
                <a:lnTo>
                  <a:pt x="1255775" y="53339"/>
                </a:lnTo>
                <a:lnTo>
                  <a:pt x="1257299" y="53339"/>
                </a:lnTo>
                <a:lnTo>
                  <a:pt x="1257299" y="54863"/>
                </a:lnTo>
                <a:lnTo>
                  <a:pt x="1258823" y="54863"/>
                </a:lnTo>
                <a:lnTo>
                  <a:pt x="1260347" y="53339"/>
                </a:lnTo>
                <a:close/>
              </a:path>
              <a:path w="3740150" h="1879600">
                <a:moveTo>
                  <a:pt x="1266443" y="51815"/>
                </a:moveTo>
                <a:lnTo>
                  <a:pt x="1266443" y="50291"/>
                </a:lnTo>
                <a:lnTo>
                  <a:pt x="1263395" y="50291"/>
                </a:lnTo>
                <a:lnTo>
                  <a:pt x="1261871" y="51815"/>
                </a:lnTo>
                <a:lnTo>
                  <a:pt x="1263395" y="51815"/>
                </a:lnTo>
                <a:lnTo>
                  <a:pt x="1263395" y="53339"/>
                </a:lnTo>
                <a:lnTo>
                  <a:pt x="1264919" y="53339"/>
                </a:lnTo>
                <a:lnTo>
                  <a:pt x="1266443" y="51815"/>
                </a:lnTo>
                <a:close/>
              </a:path>
              <a:path w="3740150" h="1879600">
                <a:moveTo>
                  <a:pt x="1272539" y="51815"/>
                </a:moveTo>
                <a:lnTo>
                  <a:pt x="1272539" y="50291"/>
                </a:lnTo>
                <a:lnTo>
                  <a:pt x="1271015" y="48767"/>
                </a:lnTo>
                <a:lnTo>
                  <a:pt x="1269491" y="48767"/>
                </a:lnTo>
                <a:lnTo>
                  <a:pt x="1269491" y="51815"/>
                </a:lnTo>
                <a:lnTo>
                  <a:pt x="1272539" y="51815"/>
                </a:lnTo>
                <a:close/>
              </a:path>
              <a:path w="3740150" h="1879600">
                <a:moveTo>
                  <a:pt x="1278635" y="51815"/>
                </a:moveTo>
                <a:lnTo>
                  <a:pt x="1278635" y="48767"/>
                </a:lnTo>
                <a:lnTo>
                  <a:pt x="1277111" y="47243"/>
                </a:lnTo>
                <a:lnTo>
                  <a:pt x="1277111" y="48767"/>
                </a:lnTo>
                <a:lnTo>
                  <a:pt x="1275587" y="48767"/>
                </a:lnTo>
                <a:lnTo>
                  <a:pt x="1275587" y="51815"/>
                </a:lnTo>
                <a:lnTo>
                  <a:pt x="1278635" y="51815"/>
                </a:lnTo>
                <a:close/>
              </a:path>
              <a:path w="3740150" h="1879600">
                <a:moveTo>
                  <a:pt x="1284731" y="50291"/>
                </a:moveTo>
                <a:lnTo>
                  <a:pt x="1284731" y="47243"/>
                </a:lnTo>
                <a:lnTo>
                  <a:pt x="1281683" y="47243"/>
                </a:lnTo>
                <a:lnTo>
                  <a:pt x="1281683" y="50291"/>
                </a:lnTo>
                <a:lnTo>
                  <a:pt x="1284731" y="50291"/>
                </a:lnTo>
                <a:close/>
              </a:path>
              <a:path w="3740150" h="1879600">
                <a:moveTo>
                  <a:pt x="1290827" y="48767"/>
                </a:moveTo>
                <a:lnTo>
                  <a:pt x="1290827" y="45719"/>
                </a:lnTo>
                <a:lnTo>
                  <a:pt x="1287779" y="45719"/>
                </a:lnTo>
                <a:lnTo>
                  <a:pt x="1287779" y="48767"/>
                </a:lnTo>
                <a:lnTo>
                  <a:pt x="1290827" y="48767"/>
                </a:lnTo>
                <a:close/>
              </a:path>
              <a:path w="3740150" h="1879600">
                <a:moveTo>
                  <a:pt x="1296923" y="47243"/>
                </a:moveTo>
                <a:lnTo>
                  <a:pt x="1296923" y="44195"/>
                </a:lnTo>
                <a:lnTo>
                  <a:pt x="1295399" y="44195"/>
                </a:lnTo>
                <a:lnTo>
                  <a:pt x="1293875" y="45719"/>
                </a:lnTo>
                <a:lnTo>
                  <a:pt x="1293875" y="47243"/>
                </a:lnTo>
                <a:lnTo>
                  <a:pt x="1295399" y="48767"/>
                </a:lnTo>
                <a:lnTo>
                  <a:pt x="1296923" y="47243"/>
                </a:lnTo>
                <a:close/>
              </a:path>
              <a:path w="3740150" h="1879600">
                <a:moveTo>
                  <a:pt x="1303019" y="47243"/>
                </a:moveTo>
                <a:lnTo>
                  <a:pt x="1303019" y="44195"/>
                </a:lnTo>
                <a:lnTo>
                  <a:pt x="1299971" y="44195"/>
                </a:lnTo>
                <a:lnTo>
                  <a:pt x="1299971" y="47243"/>
                </a:lnTo>
                <a:lnTo>
                  <a:pt x="1303019" y="47243"/>
                </a:lnTo>
                <a:close/>
              </a:path>
              <a:path w="3740150" h="1879600">
                <a:moveTo>
                  <a:pt x="1309115" y="45719"/>
                </a:moveTo>
                <a:lnTo>
                  <a:pt x="1309115" y="42671"/>
                </a:lnTo>
                <a:lnTo>
                  <a:pt x="1307591" y="42671"/>
                </a:lnTo>
                <a:lnTo>
                  <a:pt x="1306067" y="44195"/>
                </a:lnTo>
                <a:lnTo>
                  <a:pt x="1306067" y="45719"/>
                </a:lnTo>
                <a:lnTo>
                  <a:pt x="1309115" y="45719"/>
                </a:lnTo>
                <a:close/>
              </a:path>
              <a:path w="3740150" h="1879600">
                <a:moveTo>
                  <a:pt x="1316735" y="44195"/>
                </a:moveTo>
                <a:lnTo>
                  <a:pt x="1315211" y="42671"/>
                </a:lnTo>
                <a:lnTo>
                  <a:pt x="1315211" y="41147"/>
                </a:lnTo>
                <a:lnTo>
                  <a:pt x="1313687" y="41147"/>
                </a:lnTo>
                <a:lnTo>
                  <a:pt x="1312163" y="42671"/>
                </a:lnTo>
                <a:lnTo>
                  <a:pt x="1312163" y="44195"/>
                </a:lnTo>
                <a:lnTo>
                  <a:pt x="1313687" y="44195"/>
                </a:lnTo>
                <a:lnTo>
                  <a:pt x="1313687" y="45719"/>
                </a:lnTo>
                <a:lnTo>
                  <a:pt x="1315211" y="44195"/>
                </a:lnTo>
                <a:lnTo>
                  <a:pt x="1316735" y="44195"/>
                </a:lnTo>
                <a:close/>
              </a:path>
              <a:path w="3740150" h="1879600">
                <a:moveTo>
                  <a:pt x="1322831" y="42671"/>
                </a:moveTo>
                <a:lnTo>
                  <a:pt x="1322831" y="41147"/>
                </a:lnTo>
                <a:lnTo>
                  <a:pt x="1318259" y="41147"/>
                </a:lnTo>
                <a:lnTo>
                  <a:pt x="1319783" y="42671"/>
                </a:lnTo>
                <a:lnTo>
                  <a:pt x="1319783" y="44195"/>
                </a:lnTo>
                <a:lnTo>
                  <a:pt x="1321307" y="44195"/>
                </a:lnTo>
                <a:lnTo>
                  <a:pt x="1322831" y="42671"/>
                </a:lnTo>
                <a:close/>
              </a:path>
              <a:path w="3740150" h="1879600">
                <a:moveTo>
                  <a:pt x="1328927" y="42671"/>
                </a:moveTo>
                <a:lnTo>
                  <a:pt x="1328927" y="41147"/>
                </a:lnTo>
                <a:lnTo>
                  <a:pt x="1327403" y="39623"/>
                </a:lnTo>
                <a:lnTo>
                  <a:pt x="1325879" y="39623"/>
                </a:lnTo>
                <a:lnTo>
                  <a:pt x="1325879" y="42671"/>
                </a:lnTo>
                <a:lnTo>
                  <a:pt x="1328927" y="42671"/>
                </a:lnTo>
                <a:close/>
              </a:path>
              <a:path w="3740150" h="1879600">
                <a:moveTo>
                  <a:pt x="1335023" y="42671"/>
                </a:moveTo>
                <a:lnTo>
                  <a:pt x="1335023" y="39623"/>
                </a:lnTo>
                <a:lnTo>
                  <a:pt x="1331975" y="39623"/>
                </a:lnTo>
                <a:lnTo>
                  <a:pt x="1331975" y="42671"/>
                </a:lnTo>
                <a:lnTo>
                  <a:pt x="1335023" y="42671"/>
                </a:lnTo>
                <a:close/>
              </a:path>
              <a:path w="3740150" h="1879600">
                <a:moveTo>
                  <a:pt x="1341119" y="41147"/>
                </a:moveTo>
                <a:lnTo>
                  <a:pt x="1341119" y="38099"/>
                </a:lnTo>
                <a:lnTo>
                  <a:pt x="1338071" y="38099"/>
                </a:lnTo>
                <a:lnTo>
                  <a:pt x="1338071" y="41147"/>
                </a:lnTo>
                <a:lnTo>
                  <a:pt x="1341119" y="41147"/>
                </a:lnTo>
                <a:close/>
              </a:path>
              <a:path w="3740150" h="1879600">
                <a:moveTo>
                  <a:pt x="1347215" y="39623"/>
                </a:moveTo>
                <a:lnTo>
                  <a:pt x="1347215" y="36575"/>
                </a:lnTo>
                <a:lnTo>
                  <a:pt x="1345691" y="36575"/>
                </a:lnTo>
                <a:lnTo>
                  <a:pt x="1344167" y="38099"/>
                </a:lnTo>
                <a:lnTo>
                  <a:pt x="1344167" y="39623"/>
                </a:lnTo>
                <a:lnTo>
                  <a:pt x="1345691" y="41147"/>
                </a:lnTo>
                <a:lnTo>
                  <a:pt x="1345691" y="39623"/>
                </a:lnTo>
                <a:lnTo>
                  <a:pt x="1347215" y="39623"/>
                </a:lnTo>
                <a:close/>
              </a:path>
              <a:path w="3740150" h="1879600">
                <a:moveTo>
                  <a:pt x="1353311" y="39623"/>
                </a:moveTo>
                <a:lnTo>
                  <a:pt x="1353311" y="36575"/>
                </a:lnTo>
                <a:lnTo>
                  <a:pt x="1350263" y="36575"/>
                </a:lnTo>
                <a:lnTo>
                  <a:pt x="1350263" y="39623"/>
                </a:lnTo>
                <a:lnTo>
                  <a:pt x="1353311" y="39623"/>
                </a:lnTo>
                <a:close/>
              </a:path>
              <a:path w="3740150" h="1879600">
                <a:moveTo>
                  <a:pt x="1359407" y="38099"/>
                </a:moveTo>
                <a:lnTo>
                  <a:pt x="1359407" y="35051"/>
                </a:lnTo>
                <a:lnTo>
                  <a:pt x="1357883" y="35051"/>
                </a:lnTo>
                <a:lnTo>
                  <a:pt x="1356359" y="36575"/>
                </a:lnTo>
                <a:lnTo>
                  <a:pt x="1356359" y="38099"/>
                </a:lnTo>
                <a:lnTo>
                  <a:pt x="1359407" y="38099"/>
                </a:lnTo>
                <a:close/>
              </a:path>
              <a:path w="3740150" h="1879600">
                <a:moveTo>
                  <a:pt x="1367027" y="36575"/>
                </a:moveTo>
                <a:lnTo>
                  <a:pt x="1365503" y="35051"/>
                </a:lnTo>
                <a:lnTo>
                  <a:pt x="1362455" y="35051"/>
                </a:lnTo>
                <a:lnTo>
                  <a:pt x="1362455" y="36575"/>
                </a:lnTo>
                <a:lnTo>
                  <a:pt x="1363979" y="36575"/>
                </a:lnTo>
                <a:lnTo>
                  <a:pt x="1363979" y="38099"/>
                </a:lnTo>
                <a:lnTo>
                  <a:pt x="1365503" y="38099"/>
                </a:lnTo>
                <a:lnTo>
                  <a:pt x="1367027" y="36575"/>
                </a:lnTo>
                <a:close/>
              </a:path>
              <a:path w="3740150" h="1879600">
                <a:moveTo>
                  <a:pt x="1373123" y="36575"/>
                </a:moveTo>
                <a:lnTo>
                  <a:pt x="1373123" y="33527"/>
                </a:lnTo>
                <a:lnTo>
                  <a:pt x="1370075" y="33527"/>
                </a:lnTo>
                <a:lnTo>
                  <a:pt x="1368551" y="35051"/>
                </a:lnTo>
                <a:lnTo>
                  <a:pt x="1370075" y="35051"/>
                </a:lnTo>
                <a:lnTo>
                  <a:pt x="1370075" y="36575"/>
                </a:lnTo>
                <a:lnTo>
                  <a:pt x="1373123" y="36575"/>
                </a:lnTo>
                <a:close/>
              </a:path>
              <a:path w="3740150" h="1879600">
                <a:moveTo>
                  <a:pt x="1379219" y="35051"/>
                </a:moveTo>
                <a:lnTo>
                  <a:pt x="1379219" y="33527"/>
                </a:lnTo>
                <a:lnTo>
                  <a:pt x="1377695" y="32003"/>
                </a:lnTo>
                <a:lnTo>
                  <a:pt x="1376171" y="33527"/>
                </a:lnTo>
                <a:lnTo>
                  <a:pt x="1376171" y="36575"/>
                </a:lnTo>
                <a:lnTo>
                  <a:pt x="1377695" y="36575"/>
                </a:lnTo>
                <a:lnTo>
                  <a:pt x="1377695" y="35051"/>
                </a:lnTo>
                <a:lnTo>
                  <a:pt x="1379219" y="35051"/>
                </a:lnTo>
                <a:close/>
              </a:path>
              <a:path w="3740150" h="1879600">
                <a:moveTo>
                  <a:pt x="1385315" y="35051"/>
                </a:moveTo>
                <a:lnTo>
                  <a:pt x="1385315" y="32003"/>
                </a:lnTo>
                <a:lnTo>
                  <a:pt x="1382267" y="32003"/>
                </a:lnTo>
                <a:lnTo>
                  <a:pt x="1382267" y="35051"/>
                </a:lnTo>
                <a:lnTo>
                  <a:pt x="1385315" y="35051"/>
                </a:lnTo>
                <a:close/>
              </a:path>
              <a:path w="3740150" h="1879600">
                <a:moveTo>
                  <a:pt x="1391411" y="33527"/>
                </a:moveTo>
                <a:lnTo>
                  <a:pt x="1391411" y="32003"/>
                </a:lnTo>
                <a:lnTo>
                  <a:pt x="1389887" y="30479"/>
                </a:lnTo>
                <a:lnTo>
                  <a:pt x="1388363" y="30479"/>
                </a:lnTo>
                <a:lnTo>
                  <a:pt x="1388363" y="33527"/>
                </a:lnTo>
                <a:lnTo>
                  <a:pt x="1391411" y="33527"/>
                </a:lnTo>
                <a:close/>
              </a:path>
              <a:path w="3740150" h="1879600">
                <a:moveTo>
                  <a:pt x="1397507" y="33527"/>
                </a:moveTo>
                <a:lnTo>
                  <a:pt x="1397507" y="30479"/>
                </a:lnTo>
                <a:lnTo>
                  <a:pt x="1394459" y="30479"/>
                </a:lnTo>
                <a:lnTo>
                  <a:pt x="1394459" y="32003"/>
                </a:lnTo>
                <a:lnTo>
                  <a:pt x="1395983" y="33527"/>
                </a:lnTo>
                <a:lnTo>
                  <a:pt x="1397507" y="33527"/>
                </a:lnTo>
                <a:close/>
              </a:path>
              <a:path w="3740150" h="1879600">
                <a:moveTo>
                  <a:pt x="1403603" y="32003"/>
                </a:moveTo>
                <a:lnTo>
                  <a:pt x="1403603" y="28955"/>
                </a:lnTo>
                <a:lnTo>
                  <a:pt x="1402079" y="28955"/>
                </a:lnTo>
                <a:lnTo>
                  <a:pt x="1400555" y="30479"/>
                </a:lnTo>
                <a:lnTo>
                  <a:pt x="1400555" y="32003"/>
                </a:lnTo>
                <a:lnTo>
                  <a:pt x="1403603" y="32003"/>
                </a:lnTo>
                <a:close/>
              </a:path>
              <a:path w="3740150" h="1879600">
                <a:moveTo>
                  <a:pt x="1409699" y="32003"/>
                </a:moveTo>
                <a:lnTo>
                  <a:pt x="1409699" y="28955"/>
                </a:lnTo>
                <a:lnTo>
                  <a:pt x="1406651" y="28955"/>
                </a:lnTo>
                <a:lnTo>
                  <a:pt x="1406651" y="30479"/>
                </a:lnTo>
                <a:lnTo>
                  <a:pt x="1408175" y="32003"/>
                </a:lnTo>
                <a:lnTo>
                  <a:pt x="1409699" y="32003"/>
                </a:lnTo>
                <a:close/>
              </a:path>
              <a:path w="3740150" h="1879600">
                <a:moveTo>
                  <a:pt x="1417319" y="30479"/>
                </a:moveTo>
                <a:lnTo>
                  <a:pt x="1417319" y="28955"/>
                </a:lnTo>
                <a:lnTo>
                  <a:pt x="1415795" y="27431"/>
                </a:lnTo>
                <a:lnTo>
                  <a:pt x="1414271" y="27431"/>
                </a:lnTo>
                <a:lnTo>
                  <a:pt x="1412747" y="28955"/>
                </a:lnTo>
                <a:lnTo>
                  <a:pt x="1414271" y="30479"/>
                </a:lnTo>
                <a:lnTo>
                  <a:pt x="1417319" y="30479"/>
                </a:lnTo>
                <a:close/>
              </a:path>
              <a:path w="3740150" h="1879600">
                <a:moveTo>
                  <a:pt x="1423415" y="28955"/>
                </a:moveTo>
                <a:lnTo>
                  <a:pt x="1423415" y="27431"/>
                </a:lnTo>
                <a:lnTo>
                  <a:pt x="1420367" y="27431"/>
                </a:lnTo>
                <a:lnTo>
                  <a:pt x="1420367" y="30479"/>
                </a:lnTo>
                <a:lnTo>
                  <a:pt x="1421891" y="30479"/>
                </a:lnTo>
                <a:lnTo>
                  <a:pt x="1423415" y="28955"/>
                </a:lnTo>
                <a:close/>
              </a:path>
              <a:path w="3740150" h="1879600">
                <a:moveTo>
                  <a:pt x="1429511" y="28955"/>
                </a:moveTo>
                <a:lnTo>
                  <a:pt x="1429511" y="27431"/>
                </a:lnTo>
                <a:lnTo>
                  <a:pt x="1427987" y="25907"/>
                </a:lnTo>
                <a:lnTo>
                  <a:pt x="1426463" y="25907"/>
                </a:lnTo>
                <a:lnTo>
                  <a:pt x="1426463" y="28955"/>
                </a:lnTo>
                <a:lnTo>
                  <a:pt x="1429511" y="28955"/>
                </a:lnTo>
                <a:close/>
              </a:path>
              <a:path w="3740150" h="1879600">
                <a:moveTo>
                  <a:pt x="1435607" y="28955"/>
                </a:moveTo>
                <a:lnTo>
                  <a:pt x="1435607" y="25907"/>
                </a:lnTo>
                <a:lnTo>
                  <a:pt x="1432559" y="25907"/>
                </a:lnTo>
                <a:lnTo>
                  <a:pt x="1432559" y="28955"/>
                </a:lnTo>
                <a:lnTo>
                  <a:pt x="1435607" y="28955"/>
                </a:lnTo>
                <a:close/>
              </a:path>
              <a:path w="3740150" h="1879600">
                <a:moveTo>
                  <a:pt x="1441703" y="27431"/>
                </a:moveTo>
                <a:lnTo>
                  <a:pt x="1441703" y="24383"/>
                </a:lnTo>
                <a:lnTo>
                  <a:pt x="1438655" y="24383"/>
                </a:lnTo>
                <a:lnTo>
                  <a:pt x="1438655" y="27431"/>
                </a:lnTo>
                <a:lnTo>
                  <a:pt x="1441703" y="27431"/>
                </a:lnTo>
                <a:close/>
              </a:path>
              <a:path w="3740150" h="1879600">
                <a:moveTo>
                  <a:pt x="1447799" y="27431"/>
                </a:moveTo>
                <a:lnTo>
                  <a:pt x="1447799" y="24383"/>
                </a:lnTo>
                <a:lnTo>
                  <a:pt x="1444751" y="24383"/>
                </a:lnTo>
                <a:lnTo>
                  <a:pt x="1444751" y="25907"/>
                </a:lnTo>
                <a:lnTo>
                  <a:pt x="1446275" y="27431"/>
                </a:lnTo>
                <a:lnTo>
                  <a:pt x="1447799" y="27431"/>
                </a:lnTo>
                <a:close/>
              </a:path>
              <a:path w="3740150" h="1879600">
                <a:moveTo>
                  <a:pt x="1453895" y="25907"/>
                </a:moveTo>
                <a:lnTo>
                  <a:pt x="1453895" y="22859"/>
                </a:lnTo>
                <a:lnTo>
                  <a:pt x="1452371" y="22859"/>
                </a:lnTo>
                <a:lnTo>
                  <a:pt x="1450847" y="24383"/>
                </a:lnTo>
                <a:lnTo>
                  <a:pt x="1450847" y="25907"/>
                </a:lnTo>
                <a:lnTo>
                  <a:pt x="1453895" y="25907"/>
                </a:lnTo>
                <a:close/>
              </a:path>
              <a:path w="3740150" h="1879600">
                <a:moveTo>
                  <a:pt x="1461515" y="24383"/>
                </a:moveTo>
                <a:lnTo>
                  <a:pt x="1459991" y="22859"/>
                </a:lnTo>
                <a:lnTo>
                  <a:pt x="1456943" y="22859"/>
                </a:lnTo>
                <a:lnTo>
                  <a:pt x="1456943" y="24383"/>
                </a:lnTo>
                <a:lnTo>
                  <a:pt x="1458467" y="25907"/>
                </a:lnTo>
                <a:lnTo>
                  <a:pt x="1459991" y="25907"/>
                </a:lnTo>
                <a:lnTo>
                  <a:pt x="1461515" y="24383"/>
                </a:lnTo>
                <a:close/>
              </a:path>
              <a:path w="3740150" h="1879600">
                <a:moveTo>
                  <a:pt x="1467611" y="24383"/>
                </a:moveTo>
                <a:lnTo>
                  <a:pt x="1467611" y="22859"/>
                </a:lnTo>
                <a:lnTo>
                  <a:pt x="1466087" y="21335"/>
                </a:lnTo>
                <a:lnTo>
                  <a:pt x="1464563" y="21335"/>
                </a:lnTo>
                <a:lnTo>
                  <a:pt x="1464563" y="24383"/>
                </a:lnTo>
                <a:lnTo>
                  <a:pt x="1467611" y="24383"/>
                </a:lnTo>
                <a:close/>
              </a:path>
              <a:path w="3740150" h="1879600">
                <a:moveTo>
                  <a:pt x="1473707" y="22859"/>
                </a:moveTo>
                <a:lnTo>
                  <a:pt x="1473707" y="21335"/>
                </a:lnTo>
                <a:lnTo>
                  <a:pt x="1470659" y="21335"/>
                </a:lnTo>
                <a:lnTo>
                  <a:pt x="1470659" y="24383"/>
                </a:lnTo>
                <a:lnTo>
                  <a:pt x="1472183" y="24383"/>
                </a:lnTo>
                <a:lnTo>
                  <a:pt x="1473707" y="22859"/>
                </a:lnTo>
                <a:close/>
              </a:path>
              <a:path w="3740150" h="1879600">
                <a:moveTo>
                  <a:pt x="1479803" y="22859"/>
                </a:moveTo>
                <a:lnTo>
                  <a:pt x="1479803" y="21335"/>
                </a:lnTo>
                <a:lnTo>
                  <a:pt x="1478279" y="19811"/>
                </a:lnTo>
                <a:lnTo>
                  <a:pt x="1476755" y="19811"/>
                </a:lnTo>
                <a:lnTo>
                  <a:pt x="1476755" y="22859"/>
                </a:lnTo>
                <a:lnTo>
                  <a:pt x="1479803" y="22859"/>
                </a:lnTo>
                <a:close/>
              </a:path>
              <a:path w="3740150" h="1879600">
                <a:moveTo>
                  <a:pt x="1485899" y="22859"/>
                </a:moveTo>
                <a:lnTo>
                  <a:pt x="1485899" y="19811"/>
                </a:lnTo>
                <a:lnTo>
                  <a:pt x="1482851" y="19811"/>
                </a:lnTo>
                <a:lnTo>
                  <a:pt x="1482851" y="22859"/>
                </a:lnTo>
                <a:lnTo>
                  <a:pt x="1485899" y="22859"/>
                </a:lnTo>
                <a:close/>
              </a:path>
              <a:path w="3740150" h="1879600">
                <a:moveTo>
                  <a:pt x="1491995" y="21335"/>
                </a:moveTo>
                <a:lnTo>
                  <a:pt x="1491995" y="18287"/>
                </a:lnTo>
                <a:lnTo>
                  <a:pt x="1490471" y="18287"/>
                </a:lnTo>
                <a:lnTo>
                  <a:pt x="1488947" y="19811"/>
                </a:lnTo>
                <a:lnTo>
                  <a:pt x="1488947" y="21335"/>
                </a:lnTo>
                <a:lnTo>
                  <a:pt x="1490471" y="22859"/>
                </a:lnTo>
                <a:lnTo>
                  <a:pt x="1490471" y="21335"/>
                </a:lnTo>
                <a:lnTo>
                  <a:pt x="1491995" y="21335"/>
                </a:lnTo>
                <a:close/>
              </a:path>
              <a:path w="3740150" h="1879600">
                <a:moveTo>
                  <a:pt x="1498091" y="21335"/>
                </a:moveTo>
                <a:lnTo>
                  <a:pt x="1498091" y="18287"/>
                </a:lnTo>
                <a:lnTo>
                  <a:pt x="1496567" y="18287"/>
                </a:lnTo>
                <a:lnTo>
                  <a:pt x="1495043" y="19811"/>
                </a:lnTo>
                <a:lnTo>
                  <a:pt x="1495043" y="21335"/>
                </a:lnTo>
                <a:lnTo>
                  <a:pt x="1498091" y="21335"/>
                </a:lnTo>
                <a:close/>
              </a:path>
              <a:path w="3740150" h="1879600">
                <a:moveTo>
                  <a:pt x="1505711" y="19811"/>
                </a:moveTo>
                <a:lnTo>
                  <a:pt x="1505711" y="18287"/>
                </a:lnTo>
                <a:lnTo>
                  <a:pt x="1501139" y="18287"/>
                </a:lnTo>
                <a:lnTo>
                  <a:pt x="1501139" y="19811"/>
                </a:lnTo>
                <a:lnTo>
                  <a:pt x="1502663" y="19811"/>
                </a:lnTo>
                <a:lnTo>
                  <a:pt x="1502663" y="21335"/>
                </a:lnTo>
                <a:lnTo>
                  <a:pt x="1504187" y="21335"/>
                </a:lnTo>
                <a:lnTo>
                  <a:pt x="1505711" y="19811"/>
                </a:lnTo>
                <a:close/>
              </a:path>
              <a:path w="3740150" h="1879600">
                <a:moveTo>
                  <a:pt x="1511807" y="19811"/>
                </a:moveTo>
                <a:lnTo>
                  <a:pt x="1511807" y="18287"/>
                </a:lnTo>
                <a:lnTo>
                  <a:pt x="1510283" y="16763"/>
                </a:lnTo>
                <a:lnTo>
                  <a:pt x="1508759" y="16763"/>
                </a:lnTo>
                <a:lnTo>
                  <a:pt x="1508759" y="19811"/>
                </a:lnTo>
                <a:lnTo>
                  <a:pt x="1511807" y="19811"/>
                </a:lnTo>
                <a:close/>
              </a:path>
              <a:path w="3740150" h="1879600">
                <a:moveTo>
                  <a:pt x="1517903" y="18287"/>
                </a:moveTo>
                <a:lnTo>
                  <a:pt x="1517903" y="16763"/>
                </a:lnTo>
                <a:lnTo>
                  <a:pt x="1514855" y="16763"/>
                </a:lnTo>
                <a:lnTo>
                  <a:pt x="1514855" y="19811"/>
                </a:lnTo>
                <a:lnTo>
                  <a:pt x="1516379" y="19811"/>
                </a:lnTo>
                <a:lnTo>
                  <a:pt x="1517903" y="18287"/>
                </a:lnTo>
                <a:close/>
              </a:path>
              <a:path w="3740150" h="1879600">
                <a:moveTo>
                  <a:pt x="1523999" y="19811"/>
                </a:moveTo>
                <a:lnTo>
                  <a:pt x="1523999" y="16763"/>
                </a:lnTo>
                <a:lnTo>
                  <a:pt x="1522475" y="15239"/>
                </a:lnTo>
                <a:lnTo>
                  <a:pt x="1522475" y="16763"/>
                </a:lnTo>
                <a:lnTo>
                  <a:pt x="1520951" y="16763"/>
                </a:lnTo>
                <a:lnTo>
                  <a:pt x="1520951" y="19811"/>
                </a:lnTo>
                <a:lnTo>
                  <a:pt x="1523999" y="19811"/>
                </a:lnTo>
                <a:close/>
              </a:path>
              <a:path w="3740150" h="1879600">
                <a:moveTo>
                  <a:pt x="1530095" y="18287"/>
                </a:moveTo>
                <a:lnTo>
                  <a:pt x="1530095" y="15239"/>
                </a:lnTo>
                <a:lnTo>
                  <a:pt x="1527047" y="15239"/>
                </a:lnTo>
                <a:lnTo>
                  <a:pt x="1527047" y="18287"/>
                </a:lnTo>
                <a:lnTo>
                  <a:pt x="1530095" y="18287"/>
                </a:lnTo>
                <a:close/>
              </a:path>
              <a:path w="3740150" h="1879600">
                <a:moveTo>
                  <a:pt x="1536191" y="18287"/>
                </a:moveTo>
                <a:lnTo>
                  <a:pt x="1536191" y="15239"/>
                </a:lnTo>
                <a:lnTo>
                  <a:pt x="1533143" y="15239"/>
                </a:lnTo>
                <a:lnTo>
                  <a:pt x="1533143" y="16763"/>
                </a:lnTo>
                <a:lnTo>
                  <a:pt x="1534667" y="18287"/>
                </a:lnTo>
                <a:lnTo>
                  <a:pt x="1536191" y="18287"/>
                </a:lnTo>
                <a:close/>
              </a:path>
              <a:path w="3740150" h="1879600">
                <a:moveTo>
                  <a:pt x="1543811" y="16763"/>
                </a:moveTo>
                <a:lnTo>
                  <a:pt x="1542287" y="15239"/>
                </a:lnTo>
                <a:lnTo>
                  <a:pt x="1542287" y="13715"/>
                </a:lnTo>
                <a:lnTo>
                  <a:pt x="1540763" y="13715"/>
                </a:lnTo>
                <a:lnTo>
                  <a:pt x="1539239" y="15239"/>
                </a:lnTo>
                <a:lnTo>
                  <a:pt x="1539239" y="16763"/>
                </a:lnTo>
                <a:lnTo>
                  <a:pt x="1540763" y="18287"/>
                </a:lnTo>
                <a:lnTo>
                  <a:pt x="1542287" y="16763"/>
                </a:lnTo>
                <a:lnTo>
                  <a:pt x="1543811" y="16763"/>
                </a:lnTo>
                <a:close/>
              </a:path>
              <a:path w="3740150" h="1879600">
                <a:moveTo>
                  <a:pt x="1549907" y="16763"/>
                </a:moveTo>
                <a:lnTo>
                  <a:pt x="1549907" y="13715"/>
                </a:lnTo>
                <a:lnTo>
                  <a:pt x="1546859" y="13715"/>
                </a:lnTo>
                <a:lnTo>
                  <a:pt x="1545335" y="15239"/>
                </a:lnTo>
                <a:lnTo>
                  <a:pt x="1546859" y="15239"/>
                </a:lnTo>
                <a:lnTo>
                  <a:pt x="1546859" y="16763"/>
                </a:lnTo>
                <a:lnTo>
                  <a:pt x="1549907" y="16763"/>
                </a:lnTo>
                <a:close/>
              </a:path>
              <a:path w="3740150" h="1879600">
                <a:moveTo>
                  <a:pt x="1556003" y="15239"/>
                </a:moveTo>
                <a:lnTo>
                  <a:pt x="1556003" y="13715"/>
                </a:lnTo>
                <a:lnTo>
                  <a:pt x="1552955" y="13715"/>
                </a:lnTo>
                <a:lnTo>
                  <a:pt x="1552955" y="16763"/>
                </a:lnTo>
                <a:lnTo>
                  <a:pt x="1554479" y="16763"/>
                </a:lnTo>
                <a:lnTo>
                  <a:pt x="1556003" y="15239"/>
                </a:lnTo>
                <a:close/>
              </a:path>
              <a:path w="3740150" h="1879600">
                <a:moveTo>
                  <a:pt x="1562099" y="15239"/>
                </a:moveTo>
                <a:lnTo>
                  <a:pt x="1562099" y="13715"/>
                </a:lnTo>
                <a:lnTo>
                  <a:pt x="1560575" y="12191"/>
                </a:lnTo>
                <a:lnTo>
                  <a:pt x="1559051" y="12191"/>
                </a:lnTo>
                <a:lnTo>
                  <a:pt x="1559051" y="15239"/>
                </a:lnTo>
                <a:lnTo>
                  <a:pt x="1562099" y="15239"/>
                </a:lnTo>
                <a:close/>
              </a:path>
              <a:path w="3740150" h="1879600">
                <a:moveTo>
                  <a:pt x="1568195" y="15239"/>
                </a:moveTo>
                <a:lnTo>
                  <a:pt x="1568195" y="12191"/>
                </a:lnTo>
                <a:lnTo>
                  <a:pt x="1565147" y="12191"/>
                </a:lnTo>
                <a:lnTo>
                  <a:pt x="1565147" y="15239"/>
                </a:lnTo>
                <a:lnTo>
                  <a:pt x="1568195" y="15239"/>
                </a:lnTo>
                <a:close/>
              </a:path>
              <a:path w="3740150" h="1879600">
                <a:moveTo>
                  <a:pt x="1574291" y="15239"/>
                </a:moveTo>
                <a:lnTo>
                  <a:pt x="1574291" y="12191"/>
                </a:lnTo>
                <a:lnTo>
                  <a:pt x="1571243" y="12191"/>
                </a:lnTo>
                <a:lnTo>
                  <a:pt x="1571243" y="13715"/>
                </a:lnTo>
                <a:lnTo>
                  <a:pt x="1572767" y="15239"/>
                </a:lnTo>
                <a:lnTo>
                  <a:pt x="1574291" y="15239"/>
                </a:lnTo>
                <a:close/>
              </a:path>
              <a:path w="3740150" h="1879600">
                <a:moveTo>
                  <a:pt x="1580387" y="13715"/>
                </a:moveTo>
                <a:lnTo>
                  <a:pt x="1580387" y="10667"/>
                </a:lnTo>
                <a:lnTo>
                  <a:pt x="1578863" y="10667"/>
                </a:lnTo>
                <a:lnTo>
                  <a:pt x="1577339" y="12191"/>
                </a:lnTo>
                <a:lnTo>
                  <a:pt x="1577339" y="13715"/>
                </a:lnTo>
                <a:lnTo>
                  <a:pt x="1580387" y="13715"/>
                </a:lnTo>
                <a:close/>
              </a:path>
              <a:path w="3740150" h="1879600">
                <a:moveTo>
                  <a:pt x="1588007" y="12191"/>
                </a:moveTo>
                <a:lnTo>
                  <a:pt x="1588007" y="10667"/>
                </a:lnTo>
                <a:lnTo>
                  <a:pt x="1583435" y="10667"/>
                </a:lnTo>
                <a:lnTo>
                  <a:pt x="1583435" y="13715"/>
                </a:lnTo>
                <a:lnTo>
                  <a:pt x="1586483" y="13715"/>
                </a:lnTo>
                <a:lnTo>
                  <a:pt x="1588007" y="12191"/>
                </a:lnTo>
                <a:close/>
              </a:path>
              <a:path w="3740150" h="1879600">
                <a:moveTo>
                  <a:pt x="1594103" y="12191"/>
                </a:moveTo>
                <a:lnTo>
                  <a:pt x="1594103" y="10667"/>
                </a:lnTo>
                <a:lnTo>
                  <a:pt x="1591055" y="10667"/>
                </a:lnTo>
                <a:lnTo>
                  <a:pt x="1591055" y="13715"/>
                </a:lnTo>
                <a:lnTo>
                  <a:pt x="1592579" y="13715"/>
                </a:lnTo>
                <a:lnTo>
                  <a:pt x="1594103" y="12191"/>
                </a:lnTo>
                <a:close/>
              </a:path>
              <a:path w="3740150" h="1879600">
                <a:moveTo>
                  <a:pt x="1600199" y="12191"/>
                </a:moveTo>
                <a:lnTo>
                  <a:pt x="1600199" y="10667"/>
                </a:lnTo>
                <a:lnTo>
                  <a:pt x="1598675" y="9143"/>
                </a:lnTo>
                <a:lnTo>
                  <a:pt x="1597151" y="9143"/>
                </a:lnTo>
                <a:lnTo>
                  <a:pt x="1597151" y="12191"/>
                </a:lnTo>
                <a:lnTo>
                  <a:pt x="1600199" y="12191"/>
                </a:lnTo>
                <a:close/>
              </a:path>
              <a:path w="3740150" h="1879600">
                <a:moveTo>
                  <a:pt x="1606295" y="12191"/>
                </a:moveTo>
                <a:lnTo>
                  <a:pt x="1606295" y="9143"/>
                </a:lnTo>
                <a:lnTo>
                  <a:pt x="1603247" y="9143"/>
                </a:lnTo>
                <a:lnTo>
                  <a:pt x="1603247" y="12191"/>
                </a:lnTo>
                <a:lnTo>
                  <a:pt x="1606295" y="12191"/>
                </a:lnTo>
                <a:close/>
              </a:path>
              <a:path w="3740150" h="1879600">
                <a:moveTo>
                  <a:pt x="1612391" y="12191"/>
                </a:moveTo>
                <a:lnTo>
                  <a:pt x="1612391" y="9143"/>
                </a:lnTo>
                <a:lnTo>
                  <a:pt x="1609343" y="9143"/>
                </a:lnTo>
                <a:lnTo>
                  <a:pt x="1609343" y="10667"/>
                </a:lnTo>
                <a:lnTo>
                  <a:pt x="1610867" y="12191"/>
                </a:lnTo>
                <a:lnTo>
                  <a:pt x="1612391" y="12191"/>
                </a:lnTo>
                <a:close/>
              </a:path>
              <a:path w="3740150" h="1879600">
                <a:moveTo>
                  <a:pt x="1618487" y="12191"/>
                </a:moveTo>
                <a:lnTo>
                  <a:pt x="1618487" y="7619"/>
                </a:lnTo>
                <a:lnTo>
                  <a:pt x="1616963" y="7619"/>
                </a:lnTo>
                <a:lnTo>
                  <a:pt x="1616963" y="9143"/>
                </a:lnTo>
                <a:lnTo>
                  <a:pt x="1615439" y="9143"/>
                </a:lnTo>
                <a:lnTo>
                  <a:pt x="1615439" y="10667"/>
                </a:lnTo>
                <a:lnTo>
                  <a:pt x="1616963" y="12191"/>
                </a:lnTo>
                <a:lnTo>
                  <a:pt x="1618487" y="12191"/>
                </a:lnTo>
                <a:close/>
              </a:path>
              <a:path w="3740150" h="1879600">
                <a:moveTo>
                  <a:pt x="1626107" y="10667"/>
                </a:moveTo>
                <a:lnTo>
                  <a:pt x="1624583" y="9143"/>
                </a:lnTo>
                <a:lnTo>
                  <a:pt x="1624583" y="7619"/>
                </a:lnTo>
                <a:lnTo>
                  <a:pt x="1623059" y="7619"/>
                </a:lnTo>
                <a:lnTo>
                  <a:pt x="1621535" y="9143"/>
                </a:lnTo>
                <a:lnTo>
                  <a:pt x="1621535" y="10667"/>
                </a:lnTo>
                <a:lnTo>
                  <a:pt x="1626107" y="10667"/>
                </a:lnTo>
                <a:close/>
              </a:path>
              <a:path w="3740150" h="1879600">
                <a:moveTo>
                  <a:pt x="1632203" y="10667"/>
                </a:moveTo>
                <a:lnTo>
                  <a:pt x="1632203" y="7619"/>
                </a:lnTo>
                <a:lnTo>
                  <a:pt x="1629155" y="7619"/>
                </a:lnTo>
                <a:lnTo>
                  <a:pt x="1629155" y="10667"/>
                </a:lnTo>
                <a:lnTo>
                  <a:pt x="1632203" y="10667"/>
                </a:lnTo>
                <a:close/>
              </a:path>
              <a:path w="3740150" h="1879600">
                <a:moveTo>
                  <a:pt x="1638299" y="9143"/>
                </a:moveTo>
                <a:lnTo>
                  <a:pt x="1638299" y="7619"/>
                </a:lnTo>
                <a:lnTo>
                  <a:pt x="1635251" y="7619"/>
                </a:lnTo>
                <a:lnTo>
                  <a:pt x="1635251" y="10667"/>
                </a:lnTo>
                <a:lnTo>
                  <a:pt x="1636775" y="10667"/>
                </a:lnTo>
                <a:lnTo>
                  <a:pt x="1638299" y="9143"/>
                </a:lnTo>
                <a:close/>
              </a:path>
              <a:path w="3740150" h="1879600">
                <a:moveTo>
                  <a:pt x="1644395" y="9143"/>
                </a:moveTo>
                <a:lnTo>
                  <a:pt x="1644395" y="7619"/>
                </a:lnTo>
                <a:lnTo>
                  <a:pt x="1642871" y="6095"/>
                </a:lnTo>
                <a:lnTo>
                  <a:pt x="1641347" y="6095"/>
                </a:lnTo>
                <a:lnTo>
                  <a:pt x="1641347" y="10667"/>
                </a:lnTo>
                <a:lnTo>
                  <a:pt x="1642871" y="10667"/>
                </a:lnTo>
                <a:lnTo>
                  <a:pt x="1644395" y="9143"/>
                </a:lnTo>
                <a:close/>
              </a:path>
              <a:path w="3740150" h="1879600">
                <a:moveTo>
                  <a:pt x="1650491" y="9143"/>
                </a:moveTo>
                <a:lnTo>
                  <a:pt x="1650491" y="6095"/>
                </a:lnTo>
                <a:lnTo>
                  <a:pt x="1647443" y="6095"/>
                </a:lnTo>
                <a:lnTo>
                  <a:pt x="1647443" y="9143"/>
                </a:lnTo>
                <a:lnTo>
                  <a:pt x="1650491" y="9143"/>
                </a:lnTo>
                <a:close/>
              </a:path>
              <a:path w="3740150" h="1879600">
                <a:moveTo>
                  <a:pt x="1656587" y="9143"/>
                </a:moveTo>
                <a:lnTo>
                  <a:pt x="1656587" y="6095"/>
                </a:lnTo>
                <a:lnTo>
                  <a:pt x="1653539" y="6095"/>
                </a:lnTo>
                <a:lnTo>
                  <a:pt x="1653539" y="9143"/>
                </a:lnTo>
                <a:lnTo>
                  <a:pt x="1656587" y="9143"/>
                </a:lnTo>
                <a:close/>
              </a:path>
              <a:path w="3740150" h="1879600">
                <a:moveTo>
                  <a:pt x="1662683" y="9143"/>
                </a:moveTo>
                <a:lnTo>
                  <a:pt x="1662683" y="6095"/>
                </a:lnTo>
                <a:lnTo>
                  <a:pt x="1659635" y="6095"/>
                </a:lnTo>
                <a:lnTo>
                  <a:pt x="1659635" y="7619"/>
                </a:lnTo>
                <a:lnTo>
                  <a:pt x="1661159" y="9143"/>
                </a:lnTo>
                <a:lnTo>
                  <a:pt x="1662683" y="9143"/>
                </a:lnTo>
                <a:close/>
              </a:path>
              <a:path w="3740150" h="1879600">
                <a:moveTo>
                  <a:pt x="1670303" y="7619"/>
                </a:moveTo>
                <a:lnTo>
                  <a:pt x="1670303" y="6095"/>
                </a:lnTo>
                <a:lnTo>
                  <a:pt x="1668779" y="4571"/>
                </a:lnTo>
                <a:lnTo>
                  <a:pt x="1667255" y="4571"/>
                </a:lnTo>
                <a:lnTo>
                  <a:pt x="1667255" y="7619"/>
                </a:lnTo>
                <a:lnTo>
                  <a:pt x="1670303" y="7619"/>
                </a:lnTo>
                <a:close/>
              </a:path>
              <a:path w="3740150" h="1879600">
                <a:moveTo>
                  <a:pt x="1676399" y="7619"/>
                </a:moveTo>
                <a:lnTo>
                  <a:pt x="1676399" y="4571"/>
                </a:lnTo>
                <a:lnTo>
                  <a:pt x="1673351" y="4571"/>
                </a:lnTo>
                <a:lnTo>
                  <a:pt x="1673351" y="7619"/>
                </a:lnTo>
                <a:lnTo>
                  <a:pt x="1676399" y="7619"/>
                </a:lnTo>
                <a:close/>
              </a:path>
              <a:path w="3740150" h="1879600">
                <a:moveTo>
                  <a:pt x="1682495" y="7619"/>
                </a:moveTo>
                <a:lnTo>
                  <a:pt x="1682495" y="4571"/>
                </a:lnTo>
                <a:lnTo>
                  <a:pt x="1679447" y="4571"/>
                </a:lnTo>
                <a:lnTo>
                  <a:pt x="1679447" y="7619"/>
                </a:lnTo>
                <a:lnTo>
                  <a:pt x="1682495" y="7619"/>
                </a:lnTo>
                <a:close/>
              </a:path>
              <a:path w="3740150" h="1879600">
                <a:moveTo>
                  <a:pt x="1688591" y="7619"/>
                </a:moveTo>
                <a:lnTo>
                  <a:pt x="1688591" y="4571"/>
                </a:lnTo>
                <a:lnTo>
                  <a:pt x="1685543" y="4571"/>
                </a:lnTo>
                <a:lnTo>
                  <a:pt x="1685543" y="6095"/>
                </a:lnTo>
                <a:lnTo>
                  <a:pt x="1687067" y="7619"/>
                </a:lnTo>
                <a:lnTo>
                  <a:pt x="1688591" y="7619"/>
                </a:lnTo>
                <a:close/>
              </a:path>
              <a:path w="3740150" h="1879600">
                <a:moveTo>
                  <a:pt x="1694687" y="7619"/>
                </a:moveTo>
                <a:lnTo>
                  <a:pt x="1694687" y="4571"/>
                </a:lnTo>
                <a:lnTo>
                  <a:pt x="1691639" y="4571"/>
                </a:lnTo>
                <a:lnTo>
                  <a:pt x="1691639" y="6095"/>
                </a:lnTo>
                <a:lnTo>
                  <a:pt x="1693163" y="7619"/>
                </a:lnTo>
                <a:lnTo>
                  <a:pt x="1694687" y="7619"/>
                </a:lnTo>
                <a:close/>
              </a:path>
              <a:path w="3740150" h="1879600">
                <a:moveTo>
                  <a:pt x="1700783" y="6095"/>
                </a:moveTo>
                <a:lnTo>
                  <a:pt x="1700783" y="3047"/>
                </a:lnTo>
                <a:lnTo>
                  <a:pt x="1699259" y="3047"/>
                </a:lnTo>
                <a:lnTo>
                  <a:pt x="1697735" y="4571"/>
                </a:lnTo>
                <a:lnTo>
                  <a:pt x="1697735" y="6095"/>
                </a:lnTo>
                <a:lnTo>
                  <a:pt x="1700783" y="6095"/>
                </a:lnTo>
                <a:close/>
              </a:path>
              <a:path w="3740150" h="1879600">
                <a:moveTo>
                  <a:pt x="1708403" y="6095"/>
                </a:moveTo>
                <a:lnTo>
                  <a:pt x="1708403" y="4571"/>
                </a:lnTo>
                <a:lnTo>
                  <a:pt x="1706879" y="3047"/>
                </a:lnTo>
                <a:lnTo>
                  <a:pt x="1705355" y="3047"/>
                </a:lnTo>
                <a:lnTo>
                  <a:pt x="1705355" y="6095"/>
                </a:lnTo>
                <a:lnTo>
                  <a:pt x="1708403" y="6095"/>
                </a:lnTo>
                <a:close/>
              </a:path>
              <a:path w="3740150" h="1879600">
                <a:moveTo>
                  <a:pt x="1714499" y="6095"/>
                </a:moveTo>
                <a:lnTo>
                  <a:pt x="1714499" y="3047"/>
                </a:lnTo>
                <a:lnTo>
                  <a:pt x="1711451" y="3047"/>
                </a:lnTo>
                <a:lnTo>
                  <a:pt x="1711451" y="6095"/>
                </a:lnTo>
                <a:lnTo>
                  <a:pt x="1714499" y="6095"/>
                </a:lnTo>
                <a:close/>
              </a:path>
              <a:path w="3740150" h="1879600">
                <a:moveTo>
                  <a:pt x="1720595" y="6095"/>
                </a:moveTo>
                <a:lnTo>
                  <a:pt x="1720595" y="3047"/>
                </a:lnTo>
                <a:lnTo>
                  <a:pt x="1717547" y="3047"/>
                </a:lnTo>
                <a:lnTo>
                  <a:pt x="1717547" y="6095"/>
                </a:lnTo>
                <a:lnTo>
                  <a:pt x="1720595" y="6095"/>
                </a:lnTo>
                <a:close/>
              </a:path>
              <a:path w="3740150" h="1879600">
                <a:moveTo>
                  <a:pt x="1726691" y="6095"/>
                </a:moveTo>
                <a:lnTo>
                  <a:pt x="1726691" y="3047"/>
                </a:lnTo>
                <a:lnTo>
                  <a:pt x="1723643" y="3047"/>
                </a:lnTo>
                <a:lnTo>
                  <a:pt x="1723643" y="4571"/>
                </a:lnTo>
                <a:lnTo>
                  <a:pt x="1725167" y="6095"/>
                </a:lnTo>
                <a:lnTo>
                  <a:pt x="1726691" y="6095"/>
                </a:lnTo>
                <a:close/>
              </a:path>
              <a:path w="3740150" h="1879600">
                <a:moveTo>
                  <a:pt x="1732787" y="6095"/>
                </a:moveTo>
                <a:lnTo>
                  <a:pt x="1732787" y="3047"/>
                </a:lnTo>
                <a:lnTo>
                  <a:pt x="1729739" y="3047"/>
                </a:lnTo>
                <a:lnTo>
                  <a:pt x="1729739" y="4571"/>
                </a:lnTo>
                <a:lnTo>
                  <a:pt x="1731263" y="6095"/>
                </a:lnTo>
                <a:lnTo>
                  <a:pt x="1732787" y="6095"/>
                </a:lnTo>
                <a:close/>
              </a:path>
              <a:path w="3740150" h="1879600">
                <a:moveTo>
                  <a:pt x="1738883" y="4571"/>
                </a:moveTo>
                <a:lnTo>
                  <a:pt x="1738883" y="1523"/>
                </a:lnTo>
                <a:lnTo>
                  <a:pt x="1737359" y="1523"/>
                </a:lnTo>
                <a:lnTo>
                  <a:pt x="1735835" y="3047"/>
                </a:lnTo>
                <a:lnTo>
                  <a:pt x="1735835" y="4571"/>
                </a:lnTo>
                <a:lnTo>
                  <a:pt x="1737359" y="6095"/>
                </a:lnTo>
                <a:lnTo>
                  <a:pt x="1738883" y="4571"/>
                </a:lnTo>
                <a:close/>
              </a:path>
              <a:path w="3740150" h="1879600">
                <a:moveTo>
                  <a:pt x="1746503" y="4571"/>
                </a:moveTo>
                <a:lnTo>
                  <a:pt x="1746503" y="3047"/>
                </a:lnTo>
                <a:lnTo>
                  <a:pt x="1744979" y="1523"/>
                </a:lnTo>
                <a:lnTo>
                  <a:pt x="1743455" y="1523"/>
                </a:lnTo>
                <a:lnTo>
                  <a:pt x="1741931" y="3047"/>
                </a:lnTo>
                <a:lnTo>
                  <a:pt x="1743455" y="3047"/>
                </a:lnTo>
                <a:lnTo>
                  <a:pt x="1743455" y="4571"/>
                </a:lnTo>
                <a:lnTo>
                  <a:pt x="1746503" y="4571"/>
                </a:lnTo>
                <a:close/>
              </a:path>
              <a:path w="3740150" h="1879600">
                <a:moveTo>
                  <a:pt x="1752599" y="4571"/>
                </a:moveTo>
                <a:lnTo>
                  <a:pt x="1752599" y="3047"/>
                </a:lnTo>
                <a:lnTo>
                  <a:pt x="1751075" y="1523"/>
                </a:lnTo>
                <a:lnTo>
                  <a:pt x="1749551" y="1523"/>
                </a:lnTo>
                <a:lnTo>
                  <a:pt x="1749551" y="4571"/>
                </a:lnTo>
                <a:lnTo>
                  <a:pt x="1752599" y="4571"/>
                </a:lnTo>
                <a:close/>
              </a:path>
              <a:path w="3740150" h="1879600">
                <a:moveTo>
                  <a:pt x="1758695" y="4571"/>
                </a:moveTo>
                <a:lnTo>
                  <a:pt x="1758695" y="1523"/>
                </a:lnTo>
                <a:lnTo>
                  <a:pt x="1755647" y="1523"/>
                </a:lnTo>
                <a:lnTo>
                  <a:pt x="1755647" y="4571"/>
                </a:lnTo>
                <a:lnTo>
                  <a:pt x="1758695" y="4571"/>
                </a:lnTo>
                <a:close/>
              </a:path>
              <a:path w="3740150" h="1879600">
                <a:moveTo>
                  <a:pt x="1764791" y="4571"/>
                </a:moveTo>
                <a:lnTo>
                  <a:pt x="1764791" y="1523"/>
                </a:lnTo>
                <a:lnTo>
                  <a:pt x="1761743" y="1523"/>
                </a:lnTo>
                <a:lnTo>
                  <a:pt x="1761743" y="3047"/>
                </a:lnTo>
                <a:lnTo>
                  <a:pt x="1763267" y="4571"/>
                </a:lnTo>
                <a:lnTo>
                  <a:pt x="1764791" y="4571"/>
                </a:lnTo>
                <a:close/>
              </a:path>
              <a:path w="3740150" h="1879600">
                <a:moveTo>
                  <a:pt x="1770887" y="4571"/>
                </a:moveTo>
                <a:lnTo>
                  <a:pt x="1770887" y="1523"/>
                </a:lnTo>
                <a:lnTo>
                  <a:pt x="1767839" y="1523"/>
                </a:lnTo>
                <a:lnTo>
                  <a:pt x="1767839" y="3047"/>
                </a:lnTo>
                <a:lnTo>
                  <a:pt x="1769363" y="4571"/>
                </a:lnTo>
                <a:lnTo>
                  <a:pt x="1770887" y="4571"/>
                </a:lnTo>
                <a:close/>
              </a:path>
              <a:path w="3740150" h="1879600">
                <a:moveTo>
                  <a:pt x="1776983" y="4571"/>
                </a:moveTo>
                <a:lnTo>
                  <a:pt x="1776983" y="1523"/>
                </a:lnTo>
                <a:lnTo>
                  <a:pt x="1773935" y="1523"/>
                </a:lnTo>
                <a:lnTo>
                  <a:pt x="1773935" y="3047"/>
                </a:lnTo>
                <a:lnTo>
                  <a:pt x="1775459" y="4571"/>
                </a:lnTo>
                <a:lnTo>
                  <a:pt x="1776983" y="4571"/>
                </a:lnTo>
                <a:close/>
              </a:path>
              <a:path w="3740150" h="1879600">
                <a:moveTo>
                  <a:pt x="1784603" y="3047"/>
                </a:moveTo>
                <a:lnTo>
                  <a:pt x="1784603" y="1523"/>
                </a:lnTo>
                <a:lnTo>
                  <a:pt x="1783079" y="0"/>
                </a:lnTo>
                <a:lnTo>
                  <a:pt x="1781555" y="0"/>
                </a:lnTo>
                <a:lnTo>
                  <a:pt x="1781555" y="4571"/>
                </a:lnTo>
                <a:lnTo>
                  <a:pt x="1783079" y="4571"/>
                </a:lnTo>
                <a:lnTo>
                  <a:pt x="1784603" y="3047"/>
                </a:lnTo>
                <a:close/>
              </a:path>
              <a:path w="3740150" h="1879600">
                <a:moveTo>
                  <a:pt x="1790699" y="3047"/>
                </a:moveTo>
                <a:lnTo>
                  <a:pt x="1790699" y="1523"/>
                </a:lnTo>
                <a:lnTo>
                  <a:pt x="1789175" y="0"/>
                </a:lnTo>
                <a:lnTo>
                  <a:pt x="1787651" y="0"/>
                </a:lnTo>
                <a:lnTo>
                  <a:pt x="1787651" y="4571"/>
                </a:lnTo>
                <a:lnTo>
                  <a:pt x="1789175" y="4571"/>
                </a:lnTo>
                <a:lnTo>
                  <a:pt x="1789175" y="3047"/>
                </a:lnTo>
                <a:lnTo>
                  <a:pt x="1790699" y="3047"/>
                </a:lnTo>
                <a:close/>
              </a:path>
              <a:path w="3740150" h="1879600">
                <a:moveTo>
                  <a:pt x="1796795" y="3047"/>
                </a:moveTo>
                <a:lnTo>
                  <a:pt x="1796795" y="1523"/>
                </a:lnTo>
                <a:lnTo>
                  <a:pt x="1795271" y="0"/>
                </a:lnTo>
                <a:lnTo>
                  <a:pt x="1793747" y="0"/>
                </a:lnTo>
                <a:lnTo>
                  <a:pt x="1793747" y="3047"/>
                </a:lnTo>
                <a:lnTo>
                  <a:pt x="1796795" y="3047"/>
                </a:lnTo>
                <a:close/>
              </a:path>
              <a:path w="3740150" h="1879600">
                <a:moveTo>
                  <a:pt x="1802891" y="3047"/>
                </a:moveTo>
                <a:lnTo>
                  <a:pt x="1802891" y="0"/>
                </a:lnTo>
                <a:lnTo>
                  <a:pt x="1799843" y="0"/>
                </a:lnTo>
                <a:lnTo>
                  <a:pt x="1799843" y="3047"/>
                </a:lnTo>
                <a:lnTo>
                  <a:pt x="1802891" y="3047"/>
                </a:lnTo>
                <a:close/>
              </a:path>
              <a:path w="3740150" h="1879600">
                <a:moveTo>
                  <a:pt x="1808987" y="3047"/>
                </a:moveTo>
                <a:lnTo>
                  <a:pt x="1808987" y="0"/>
                </a:lnTo>
                <a:lnTo>
                  <a:pt x="1807463" y="0"/>
                </a:lnTo>
                <a:lnTo>
                  <a:pt x="1805939" y="1523"/>
                </a:lnTo>
                <a:lnTo>
                  <a:pt x="1805939" y="3047"/>
                </a:lnTo>
                <a:lnTo>
                  <a:pt x="1808987" y="3047"/>
                </a:lnTo>
                <a:close/>
              </a:path>
              <a:path w="3740150" h="1879600">
                <a:moveTo>
                  <a:pt x="1815083" y="3047"/>
                </a:moveTo>
                <a:lnTo>
                  <a:pt x="1815083" y="0"/>
                </a:lnTo>
                <a:lnTo>
                  <a:pt x="1813559" y="0"/>
                </a:lnTo>
                <a:lnTo>
                  <a:pt x="1812035" y="1523"/>
                </a:lnTo>
                <a:lnTo>
                  <a:pt x="1812035" y="3047"/>
                </a:lnTo>
                <a:lnTo>
                  <a:pt x="1815083" y="3047"/>
                </a:lnTo>
                <a:close/>
              </a:path>
              <a:path w="3740150" h="1879600">
                <a:moveTo>
                  <a:pt x="1822703" y="3047"/>
                </a:moveTo>
                <a:lnTo>
                  <a:pt x="1822703" y="1523"/>
                </a:lnTo>
                <a:lnTo>
                  <a:pt x="1821179" y="0"/>
                </a:lnTo>
                <a:lnTo>
                  <a:pt x="1819655" y="0"/>
                </a:lnTo>
                <a:lnTo>
                  <a:pt x="1819655" y="3047"/>
                </a:lnTo>
                <a:lnTo>
                  <a:pt x="1822703" y="3047"/>
                </a:lnTo>
                <a:close/>
              </a:path>
              <a:path w="3740150" h="1879600">
                <a:moveTo>
                  <a:pt x="1828799" y="3047"/>
                </a:moveTo>
                <a:lnTo>
                  <a:pt x="1828799" y="1523"/>
                </a:lnTo>
                <a:lnTo>
                  <a:pt x="1827275" y="0"/>
                </a:lnTo>
                <a:lnTo>
                  <a:pt x="1825751" y="0"/>
                </a:lnTo>
                <a:lnTo>
                  <a:pt x="1825751" y="3047"/>
                </a:lnTo>
                <a:lnTo>
                  <a:pt x="1828799" y="3047"/>
                </a:lnTo>
                <a:close/>
              </a:path>
              <a:path w="3740150" h="1879600">
                <a:moveTo>
                  <a:pt x="1834895" y="3047"/>
                </a:moveTo>
                <a:lnTo>
                  <a:pt x="1834895" y="0"/>
                </a:lnTo>
                <a:lnTo>
                  <a:pt x="1831847" y="0"/>
                </a:lnTo>
                <a:lnTo>
                  <a:pt x="1831847" y="3047"/>
                </a:lnTo>
                <a:lnTo>
                  <a:pt x="1834895" y="3047"/>
                </a:lnTo>
                <a:close/>
              </a:path>
              <a:path w="3740150" h="1879600">
                <a:moveTo>
                  <a:pt x="1840991" y="3047"/>
                </a:moveTo>
                <a:lnTo>
                  <a:pt x="1840991" y="0"/>
                </a:lnTo>
                <a:lnTo>
                  <a:pt x="1837943" y="0"/>
                </a:lnTo>
                <a:lnTo>
                  <a:pt x="1837943" y="3047"/>
                </a:lnTo>
                <a:lnTo>
                  <a:pt x="1840991" y="3047"/>
                </a:lnTo>
                <a:close/>
              </a:path>
              <a:path w="3740150" h="1879600">
                <a:moveTo>
                  <a:pt x="1847087" y="3047"/>
                </a:moveTo>
                <a:lnTo>
                  <a:pt x="1847087" y="0"/>
                </a:lnTo>
                <a:lnTo>
                  <a:pt x="1844039" y="0"/>
                </a:lnTo>
                <a:lnTo>
                  <a:pt x="1844039" y="3047"/>
                </a:lnTo>
                <a:lnTo>
                  <a:pt x="1847087" y="3047"/>
                </a:lnTo>
                <a:close/>
              </a:path>
              <a:path w="3740150" h="1879600">
                <a:moveTo>
                  <a:pt x="1853183" y="3047"/>
                </a:moveTo>
                <a:lnTo>
                  <a:pt x="1853183" y="0"/>
                </a:lnTo>
                <a:lnTo>
                  <a:pt x="1850135" y="0"/>
                </a:lnTo>
                <a:lnTo>
                  <a:pt x="1850135" y="3047"/>
                </a:lnTo>
                <a:lnTo>
                  <a:pt x="1853183" y="3047"/>
                </a:lnTo>
                <a:close/>
              </a:path>
              <a:path w="3740150" h="1879600">
                <a:moveTo>
                  <a:pt x="1860803" y="1523"/>
                </a:moveTo>
                <a:lnTo>
                  <a:pt x="1860803" y="0"/>
                </a:lnTo>
                <a:lnTo>
                  <a:pt x="1857755" y="0"/>
                </a:lnTo>
                <a:lnTo>
                  <a:pt x="1857755" y="3047"/>
                </a:lnTo>
                <a:lnTo>
                  <a:pt x="1859279" y="3047"/>
                </a:lnTo>
                <a:lnTo>
                  <a:pt x="1860803" y="1523"/>
                </a:lnTo>
                <a:close/>
              </a:path>
              <a:path w="3740150" h="1879600">
                <a:moveTo>
                  <a:pt x="1866899" y="1523"/>
                </a:moveTo>
                <a:lnTo>
                  <a:pt x="1866899" y="0"/>
                </a:lnTo>
                <a:lnTo>
                  <a:pt x="1863851" y="0"/>
                </a:lnTo>
                <a:lnTo>
                  <a:pt x="1863851" y="3047"/>
                </a:lnTo>
                <a:lnTo>
                  <a:pt x="1865375" y="3047"/>
                </a:lnTo>
                <a:lnTo>
                  <a:pt x="1866899" y="1523"/>
                </a:lnTo>
                <a:close/>
              </a:path>
              <a:path w="3740150" h="1879600">
                <a:moveTo>
                  <a:pt x="1872995" y="1523"/>
                </a:moveTo>
                <a:lnTo>
                  <a:pt x="1872995" y="0"/>
                </a:lnTo>
                <a:lnTo>
                  <a:pt x="1869947" y="0"/>
                </a:lnTo>
                <a:lnTo>
                  <a:pt x="1869947" y="3047"/>
                </a:lnTo>
                <a:lnTo>
                  <a:pt x="1871471" y="3047"/>
                </a:lnTo>
                <a:lnTo>
                  <a:pt x="1872995" y="1523"/>
                </a:lnTo>
                <a:close/>
              </a:path>
              <a:path w="3740150" h="1879600">
                <a:moveTo>
                  <a:pt x="1879091" y="3047"/>
                </a:moveTo>
                <a:lnTo>
                  <a:pt x="1879091" y="0"/>
                </a:lnTo>
                <a:lnTo>
                  <a:pt x="1876043" y="0"/>
                </a:lnTo>
                <a:lnTo>
                  <a:pt x="1876043" y="3047"/>
                </a:lnTo>
                <a:lnTo>
                  <a:pt x="1879091" y="3047"/>
                </a:lnTo>
                <a:close/>
              </a:path>
              <a:path w="3740150" h="1879600">
                <a:moveTo>
                  <a:pt x="1885187" y="3047"/>
                </a:moveTo>
                <a:lnTo>
                  <a:pt x="1885187" y="0"/>
                </a:lnTo>
                <a:lnTo>
                  <a:pt x="1882139" y="0"/>
                </a:lnTo>
                <a:lnTo>
                  <a:pt x="1882139" y="1523"/>
                </a:lnTo>
                <a:lnTo>
                  <a:pt x="1883663" y="3047"/>
                </a:lnTo>
                <a:lnTo>
                  <a:pt x="1885187" y="3047"/>
                </a:lnTo>
                <a:close/>
              </a:path>
              <a:path w="3740150" h="1879600">
                <a:moveTo>
                  <a:pt x="1891283" y="3047"/>
                </a:moveTo>
                <a:lnTo>
                  <a:pt x="1891283" y="0"/>
                </a:lnTo>
                <a:lnTo>
                  <a:pt x="1888235" y="0"/>
                </a:lnTo>
                <a:lnTo>
                  <a:pt x="1888235" y="3047"/>
                </a:lnTo>
                <a:lnTo>
                  <a:pt x="1891283" y="3047"/>
                </a:lnTo>
                <a:close/>
              </a:path>
              <a:path w="3740150" h="1879600">
                <a:moveTo>
                  <a:pt x="1898903" y="3047"/>
                </a:moveTo>
                <a:lnTo>
                  <a:pt x="1898903" y="0"/>
                </a:lnTo>
                <a:lnTo>
                  <a:pt x="1895855" y="0"/>
                </a:lnTo>
                <a:lnTo>
                  <a:pt x="1895855" y="3047"/>
                </a:lnTo>
                <a:lnTo>
                  <a:pt x="1898903" y="3047"/>
                </a:lnTo>
                <a:close/>
              </a:path>
              <a:path w="3740150" h="1879600">
                <a:moveTo>
                  <a:pt x="1904999" y="3047"/>
                </a:moveTo>
                <a:lnTo>
                  <a:pt x="1904999" y="1523"/>
                </a:lnTo>
                <a:lnTo>
                  <a:pt x="1903475" y="0"/>
                </a:lnTo>
                <a:lnTo>
                  <a:pt x="1901951" y="0"/>
                </a:lnTo>
                <a:lnTo>
                  <a:pt x="1901951" y="3047"/>
                </a:lnTo>
                <a:lnTo>
                  <a:pt x="1904999" y="3047"/>
                </a:lnTo>
                <a:close/>
              </a:path>
              <a:path w="3740150" h="1879600">
                <a:moveTo>
                  <a:pt x="1911095" y="3047"/>
                </a:moveTo>
                <a:lnTo>
                  <a:pt x="1911095" y="0"/>
                </a:lnTo>
                <a:lnTo>
                  <a:pt x="1908047" y="0"/>
                </a:lnTo>
                <a:lnTo>
                  <a:pt x="1908047" y="3047"/>
                </a:lnTo>
                <a:lnTo>
                  <a:pt x="1911095" y="3047"/>
                </a:lnTo>
                <a:close/>
              </a:path>
              <a:path w="3740150" h="1879600">
                <a:moveTo>
                  <a:pt x="1917191" y="3047"/>
                </a:moveTo>
                <a:lnTo>
                  <a:pt x="1917191" y="0"/>
                </a:lnTo>
                <a:lnTo>
                  <a:pt x="1915667" y="0"/>
                </a:lnTo>
                <a:lnTo>
                  <a:pt x="1914143" y="1523"/>
                </a:lnTo>
                <a:lnTo>
                  <a:pt x="1914143" y="3047"/>
                </a:lnTo>
                <a:lnTo>
                  <a:pt x="1917191" y="3047"/>
                </a:lnTo>
                <a:close/>
              </a:path>
              <a:path w="3740150" h="1879600">
                <a:moveTo>
                  <a:pt x="1923287" y="3047"/>
                </a:moveTo>
                <a:lnTo>
                  <a:pt x="1923287" y="0"/>
                </a:lnTo>
                <a:lnTo>
                  <a:pt x="1921763" y="0"/>
                </a:lnTo>
                <a:lnTo>
                  <a:pt x="1920239" y="1523"/>
                </a:lnTo>
                <a:lnTo>
                  <a:pt x="1920239" y="3047"/>
                </a:lnTo>
                <a:lnTo>
                  <a:pt x="1923287" y="3047"/>
                </a:lnTo>
                <a:close/>
              </a:path>
              <a:path w="3740150" h="1879600">
                <a:moveTo>
                  <a:pt x="1929383" y="3047"/>
                </a:moveTo>
                <a:lnTo>
                  <a:pt x="1929383" y="0"/>
                </a:lnTo>
                <a:lnTo>
                  <a:pt x="1927859" y="0"/>
                </a:lnTo>
                <a:lnTo>
                  <a:pt x="1926335" y="1523"/>
                </a:lnTo>
                <a:lnTo>
                  <a:pt x="1926335" y="3047"/>
                </a:lnTo>
                <a:lnTo>
                  <a:pt x="1929383" y="3047"/>
                </a:lnTo>
                <a:close/>
              </a:path>
              <a:path w="3740150" h="1879600">
                <a:moveTo>
                  <a:pt x="1937003" y="3047"/>
                </a:moveTo>
                <a:lnTo>
                  <a:pt x="1937003" y="1523"/>
                </a:lnTo>
                <a:lnTo>
                  <a:pt x="1935479" y="0"/>
                </a:lnTo>
                <a:lnTo>
                  <a:pt x="1933955" y="0"/>
                </a:lnTo>
                <a:lnTo>
                  <a:pt x="1933955" y="3047"/>
                </a:lnTo>
                <a:lnTo>
                  <a:pt x="1937003" y="3047"/>
                </a:lnTo>
                <a:close/>
              </a:path>
              <a:path w="3740150" h="1879600">
                <a:moveTo>
                  <a:pt x="1943099" y="3047"/>
                </a:moveTo>
                <a:lnTo>
                  <a:pt x="1943099" y="1523"/>
                </a:lnTo>
                <a:lnTo>
                  <a:pt x="1941575" y="0"/>
                </a:lnTo>
                <a:lnTo>
                  <a:pt x="1940051" y="0"/>
                </a:lnTo>
                <a:lnTo>
                  <a:pt x="1940051" y="3047"/>
                </a:lnTo>
                <a:lnTo>
                  <a:pt x="1943099" y="3047"/>
                </a:lnTo>
                <a:close/>
              </a:path>
              <a:path w="3740150" h="1879600">
                <a:moveTo>
                  <a:pt x="1949195" y="3047"/>
                </a:moveTo>
                <a:lnTo>
                  <a:pt x="1949195" y="0"/>
                </a:lnTo>
                <a:lnTo>
                  <a:pt x="1946147" y="0"/>
                </a:lnTo>
                <a:lnTo>
                  <a:pt x="1946147" y="3047"/>
                </a:lnTo>
                <a:lnTo>
                  <a:pt x="1949195" y="3047"/>
                </a:lnTo>
                <a:close/>
              </a:path>
              <a:path w="3740150" h="1879600">
                <a:moveTo>
                  <a:pt x="1955291" y="4571"/>
                </a:moveTo>
                <a:lnTo>
                  <a:pt x="1955291" y="0"/>
                </a:lnTo>
                <a:lnTo>
                  <a:pt x="1953767" y="0"/>
                </a:lnTo>
                <a:lnTo>
                  <a:pt x="1952243" y="1523"/>
                </a:lnTo>
                <a:lnTo>
                  <a:pt x="1952243" y="3047"/>
                </a:lnTo>
                <a:lnTo>
                  <a:pt x="1953767" y="4571"/>
                </a:lnTo>
                <a:lnTo>
                  <a:pt x="1955291" y="4571"/>
                </a:lnTo>
                <a:close/>
              </a:path>
              <a:path w="3740150" h="1879600">
                <a:moveTo>
                  <a:pt x="1961387" y="4571"/>
                </a:moveTo>
                <a:lnTo>
                  <a:pt x="1961387" y="1523"/>
                </a:lnTo>
                <a:lnTo>
                  <a:pt x="1959863" y="1523"/>
                </a:lnTo>
                <a:lnTo>
                  <a:pt x="1959863" y="0"/>
                </a:lnTo>
                <a:lnTo>
                  <a:pt x="1958339" y="1523"/>
                </a:lnTo>
                <a:lnTo>
                  <a:pt x="1958339" y="3047"/>
                </a:lnTo>
                <a:lnTo>
                  <a:pt x="1959863" y="4571"/>
                </a:lnTo>
                <a:lnTo>
                  <a:pt x="1961387" y="4571"/>
                </a:lnTo>
                <a:close/>
              </a:path>
              <a:path w="3740150" h="1879600">
                <a:moveTo>
                  <a:pt x="1969007" y="1523"/>
                </a:moveTo>
                <a:lnTo>
                  <a:pt x="1964435" y="1523"/>
                </a:lnTo>
                <a:lnTo>
                  <a:pt x="1964435" y="3047"/>
                </a:lnTo>
                <a:lnTo>
                  <a:pt x="1965959" y="4571"/>
                </a:lnTo>
                <a:lnTo>
                  <a:pt x="1967483" y="4571"/>
                </a:lnTo>
                <a:lnTo>
                  <a:pt x="1967483" y="3047"/>
                </a:lnTo>
                <a:lnTo>
                  <a:pt x="1969007" y="1523"/>
                </a:lnTo>
                <a:close/>
              </a:path>
              <a:path w="3740150" h="1879600">
                <a:moveTo>
                  <a:pt x="1975103" y="3047"/>
                </a:moveTo>
                <a:lnTo>
                  <a:pt x="1975103" y="1523"/>
                </a:lnTo>
                <a:lnTo>
                  <a:pt x="1972055" y="1523"/>
                </a:lnTo>
                <a:lnTo>
                  <a:pt x="1972055" y="4571"/>
                </a:lnTo>
                <a:lnTo>
                  <a:pt x="1973579" y="4571"/>
                </a:lnTo>
                <a:lnTo>
                  <a:pt x="1975103" y="3047"/>
                </a:lnTo>
                <a:close/>
              </a:path>
              <a:path w="3740150" h="1879600">
                <a:moveTo>
                  <a:pt x="1981199" y="4571"/>
                </a:moveTo>
                <a:lnTo>
                  <a:pt x="1981199" y="1523"/>
                </a:lnTo>
                <a:lnTo>
                  <a:pt x="1978151" y="1523"/>
                </a:lnTo>
                <a:lnTo>
                  <a:pt x="1978151" y="4571"/>
                </a:lnTo>
                <a:lnTo>
                  <a:pt x="1981199" y="4571"/>
                </a:lnTo>
                <a:close/>
              </a:path>
              <a:path w="3740150" h="1879600">
                <a:moveTo>
                  <a:pt x="1987295" y="4571"/>
                </a:moveTo>
                <a:lnTo>
                  <a:pt x="1987295" y="1523"/>
                </a:lnTo>
                <a:lnTo>
                  <a:pt x="1984247" y="1523"/>
                </a:lnTo>
                <a:lnTo>
                  <a:pt x="1984247" y="4571"/>
                </a:lnTo>
                <a:lnTo>
                  <a:pt x="1987295" y="4571"/>
                </a:lnTo>
                <a:close/>
              </a:path>
              <a:path w="3740150" h="1879600">
                <a:moveTo>
                  <a:pt x="1993391" y="4571"/>
                </a:moveTo>
                <a:lnTo>
                  <a:pt x="1993391" y="1523"/>
                </a:lnTo>
                <a:lnTo>
                  <a:pt x="1991867" y="1523"/>
                </a:lnTo>
                <a:lnTo>
                  <a:pt x="1990343" y="3047"/>
                </a:lnTo>
                <a:lnTo>
                  <a:pt x="1990343" y="4571"/>
                </a:lnTo>
                <a:lnTo>
                  <a:pt x="1993391" y="4571"/>
                </a:lnTo>
                <a:close/>
              </a:path>
              <a:path w="3740150" h="1879600">
                <a:moveTo>
                  <a:pt x="1999487" y="4571"/>
                </a:moveTo>
                <a:lnTo>
                  <a:pt x="1999487" y="1523"/>
                </a:lnTo>
                <a:lnTo>
                  <a:pt x="1997963" y="1523"/>
                </a:lnTo>
                <a:lnTo>
                  <a:pt x="1996439" y="3047"/>
                </a:lnTo>
                <a:lnTo>
                  <a:pt x="1996439" y="4571"/>
                </a:lnTo>
                <a:lnTo>
                  <a:pt x="1999487" y="4571"/>
                </a:lnTo>
                <a:close/>
              </a:path>
              <a:path w="3740150" h="1879600">
                <a:moveTo>
                  <a:pt x="2005583" y="6095"/>
                </a:moveTo>
                <a:lnTo>
                  <a:pt x="2005583" y="3047"/>
                </a:lnTo>
                <a:lnTo>
                  <a:pt x="2002535" y="3047"/>
                </a:lnTo>
                <a:lnTo>
                  <a:pt x="2002535" y="4571"/>
                </a:lnTo>
                <a:lnTo>
                  <a:pt x="2004059" y="6095"/>
                </a:lnTo>
                <a:lnTo>
                  <a:pt x="2005583" y="6095"/>
                </a:lnTo>
                <a:close/>
              </a:path>
              <a:path w="3740150" h="1879600">
                <a:moveTo>
                  <a:pt x="2013203" y="4571"/>
                </a:moveTo>
                <a:lnTo>
                  <a:pt x="2013203" y="3047"/>
                </a:lnTo>
                <a:lnTo>
                  <a:pt x="2010155" y="3047"/>
                </a:lnTo>
                <a:lnTo>
                  <a:pt x="2010155" y="6095"/>
                </a:lnTo>
                <a:lnTo>
                  <a:pt x="2011679" y="6095"/>
                </a:lnTo>
                <a:lnTo>
                  <a:pt x="2013203" y="4571"/>
                </a:lnTo>
                <a:close/>
              </a:path>
              <a:path w="3740150" h="1879600">
                <a:moveTo>
                  <a:pt x="2019299" y="6095"/>
                </a:moveTo>
                <a:lnTo>
                  <a:pt x="2019299" y="3047"/>
                </a:lnTo>
                <a:lnTo>
                  <a:pt x="2016251" y="3047"/>
                </a:lnTo>
                <a:lnTo>
                  <a:pt x="2016251" y="6095"/>
                </a:lnTo>
                <a:lnTo>
                  <a:pt x="2019299" y="6095"/>
                </a:lnTo>
                <a:close/>
              </a:path>
              <a:path w="3740150" h="1879600">
                <a:moveTo>
                  <a:pt x="2025395" y="6095"/>
                </a:moveTo>
                <a:lnTo>
                  <a:pt x="2025395" y="3047"/>
                </a:lnTo>
                <a:lnTo>
                  <a:pt x="2022347" y="3047"/>
                </a:lnTo>
                <a:lnTo>
                  <a:pt x="2022347" y="6095"/>
                </a:lnTo>
                <a:lnTo>
                  <a:pt x="2025395" y="6095"/>
                </a:lnTo>
                <a:close/>
              </a:path>
              <a:path w="3740150" h="1879600">
                <a:moveTo>
                  <a:pt x="2031491" y="6095"/>
                </a:moveTo>
                <a:lnTo>
                  <a:pt x="2031491" y="3047"/>
                </a:lnTo>
                <a:lnTo>
                  <a:pt x="2029967" y="3047"/>
                </a:lnTo>
                <a:lnTo>
                  <a:pt x="2028443" y="4571"/>
                </a:lnTo>
                <a:lnTo>
                  <a:pt x="2028443" y="6095"/>
                </a:lnTo>
                <a:lnTo>
                  <a:pt x="2031491" y="6095"/>
                </a:lnTo>
                <a:close/>
              </a:path>
              <a:path w="3740150" h="1879600">
                <a:moveTo>
                  <a:pt x="2037587" y="6095"/>
                </a:moveTo>
                <a:lnTo>
                  <a:pt x="2037587" y="3047"/>
                </a:lnTo>
                <a:lnTo>
                  <a:pt x="2036063" y="3047"/>
                </a:lnTo>
                <a:lnTo>
                  <a:pt x="2034539" y="4571"/>
                </a:lnTo>
                <a:lnTo>
                  <a:pt x="2034539" y="6095"/>
                </a:lnTo>
                <a:lnTo>
                  <a:pt x="2037587" y="6095"/>
                </a:lnTo>
                <a:close/>
              </a:path>
              <a:path w="3740150" h="1879600">
                <a:moveTo>
                  <a:pt x="2043683" y="7619"/>
                </a:moveTo>
                <a:lnTo>
                  <a:pt x="2043683" y="4571"/>
                </a:lnTo>
                <a:lnTo>
                  <a:pt x="2042159" y="3047"/>
                </a:lnTo>
                <a:lnTo>
                  <a:pt x="2040635" y="4571"/>
                </a:lnTo>
                <a:lnTo>
                  <a:pt x="2040635" y="6095"/>
                </a:lnTo>
                <a:lnTo>
                  <a:pt x="2042159" y="7619"/>
                </a:lnTo>
                <a:lnTo>
                  <a:pt x="2043683" y="7619"/>
                </a:lnTo>
                <a:close/>
              </a:path>
              <a:path w="3740150" h="1879600">
                <a:moveTo>
                  <a:pt x="2051303" y="6095"/>
                </a:moveTo>
                <a:lnTo>
                  <a:pt x="2051303" y="4571"/>
                </a:lnTo>
                <a:lnTo>
                  <a:pt x="2048255" y="4571"/>
                </a:lnTo>
                <a:lnTo>
                  <a:pt x="2048255" y="7619"/>
                </a:lnTo>
                <a:lnTo>
                  <a:pt x="2049779" y="7619"/>
                </a:lnTo>
                <a:lnTo>
                  <a:pt x="2051303" y="6095"/>
                </a:lnTo>
                <a:close/>
              </a:path>
              <a:path w="3740150" h="1879600">
                <a:moveTo>
                  <a:pt x="2057399" y="6095"/>
                </a:moveTo>
                <a:lnTo>
                  <a:pt x="2057399" y="4571"/>
                </a:lnTo>
                <a:lnTo>
                  <a:pt x="2054351" y="4571"/>
                </a:lnTo>
                <a:lnTo>
                  <a:pt x="2054351" y="7619"/>
                </a:lnTo>
                <a:lnTo>
                  <a:pt x="2055875" y="7619"/>
                </a:lnTo>
                <a:lnTo>
                  <a:pt x="2057399" y="6095"/>
                </a:lnTo>
                <a:close/>
              </a:path>
              <a:path w="3740150" h="1879600">
                <a:moveTo>
                  <a:pt x="2063495" y="7619"/>
                </a:moveTo>
                <a:lnTo>
                  <a:pt x="2063495" y="4571"/>
                </a:lnTo>
                <a:lnTo>
                  <a:pt x="2060447" y="4571"/>
                </a:lnTo>
                <a:lnTo>
                  <a:pt x="2060447" y="7619"/>
                </a:lnTo>
                <a:lnTo>
                  <a:pt x="2063495" y="7619"/>
                </a:lnTo>
                <a:close/>
              </a:path>
              <a:path w="3740150" h="1879600">
                <a:moveTo>
                  <a:pt x="2069591" y="7619"/>
                </a:moveTo>
                <a:lnTo>
                  <a:pt x="2069591" y="4571"/>
                </a:lnTo>
                <a:lnTo>
                  <a:pt x="2068067" y="4571"/>
                </a:lnTo>
                <a:lnTo>
                  <a:pt x="2066543" y="6095"/>
                </a:lnTo>
                <a:lnTo>
                  <a:pt x="2066543" y="7619"/>
                </a:lnTo>
                <a:lnTo>
                  <a:pt x="2069591" y="7619"/>
                </a:lnTo>
                <a:close/>
              </a:path>
              <a:path w="3740150" h="1879600">
                <a:moveTo>
                  <a:pt x="2075687" y="9143"/>
                </a:moveTo>
                <a:lnTo>
                  <a:pt x="2075687" y="6095"/>
                </a:lnTo>
                <a:lnTo>
                  <a:pt x="2074163" y="6095"/>
                </a:lnTo>
                <a:lnTo>
                  <a:pt x="2074163" y="4571"/>
                </a:lnTo>
                <a:lnTo>
                  <a:pt x="2072639" y="6095"/>
                </a:lnTo>
                <a:lnTo>
                  <a:pt x="2072639" y="7619"/>
                </a:lnTo>
                <a:lnTo>
                  <a:pt x="2074163" y="9143"/>
                </a:lnTo>
                <a:lnTo>
                  <a:pt x="2075687" y="9143"/>
                </a:lnTo>
                <a:close/>
              </a:path>
              <a:path w="3740150" h="1879600">
                <a:moveTo>
                  <a:pt x="2081783" y="9143"/>
                </a:moveTo>
                <a:lnTo>
                  <a:pt x="2081783" y="6095"/>
                </a:lnTo>
                <a:lnTo>
                  <a:pt x="2078735" y="6095"/>
                </a:lnTo>
                <a:lnTo>
                  <a:pt x="2078735" y="7619"/>
                </a:lnTo>
                <a:lnTo>
                  <a:pt x="2080259" y="9143"/>
                </a:lnTo>
                <a:lnTo>
                  <a:pt x="2081783" y="9143"/>
                </a:lnTo>
                <a:close/>
              </a:path>
              <a:path w="3740150" h="1879600">
                <a:moveTo>
                  <a:pt x="2089403" y="9143"/>
                </a:moveTo>
                <a:lnTo>
                  <a:pt x="2089403" y="7619"/>
                </a:lnTo>
                <a:lnTo>
                  <a:pt x="2087879" y="6095"/>
                </a:lnTo>
                <a:lnTo>
                  <a:pt x="2086355" y="6095"/>
                </a:lnTo>
                <a:lnTo>
                  <a:pt x="2086355" y="7619"/>
                </a:lnTo>
                <a:lnTo>
                  <a:pt x="2084831" y="9143"/>
                </a:lnTo>
                <a:lnTo>
                  <a:pt x="2089403" y="9143"/>
                </a:lnTo>
                <a:close/>
              </a:path>
              <a:path w="3740150" h="1879600">
                <a:moveTo>
                  <a:pt x="2095499" y="9143"/>
                </a:moveTo>
                <a:lnTo>
                  <a:pt x="2095499" y="7619"/>
                </a:lnTo>
                <a:lnTo>
                  <a:pt x="2093975" y="6095"/>
                </a:lnTo>
                <a:lnTo>
                  <a:pt x="2092451" y="6095"/>
                </a:lnTo>
                <a:lnTo>
                  <a:pt x="2092451" y="9143"/>
                </a:lnTo>
                <a:lnTo>
                  <a:pt x="2095499" y="9143"/>
                </a:lnTo>
                <a:close/>
              </a:path>
              <a:path w="3740150" h="1879600">
                <a:moveTo>
                  <a:pt x="2101595" y="9143"/>
                </a:moveTo>
                <a:lnTo>
                  <a:pt x="2101595" y="7619"/>
                </a:lnTo>
                <a:lnTo>
                  <a:pt x="2098547" y="7619"/>
                </a:lnTo>
                <a:lnTo>
                  <a:pt x="2098547" y="10667"/>
                </a:lnTo>
                <a:lnTo>
                  <a:pt x="2100071" y="10667"/>
                </a:lnTo>
                <a:lnTo>
                  <a:pt x="2101595" y="9143"/>
                </a:lnTo>
                <a:close/>
              </a:path>
              <a:path w="3740150" h="1879600">
                <a:moveTo>
                  <a:pt x="2107691" y="10667"/>
                </a:moveTo>
                <a:lnTo>
                  <a:pt x="2107691" y="7619"/>
                </a:lnTo>
                <a:lnTo>
                  <a:pt x="2104643" y="7619"/>
                </a:lnTo>
                <a:lnTo>
                  <a:pt x="2104643" y="10667"/>
                </a:lnTo>
                <a:lnTo>
                  <a:pt x="2107691" y="10667"/>
                </a:lnTo>
                <a:close/>
              </a:path>
              <a:path w="3740150" h="1879600">
                <a:moveTo>
                  <a:pt x="2113787" y="10667"/>
                </a:moveTo>
                <a:lnTo>
                  <a:pt x="2113787" y="7619"/>
                </a:lnTo>
                <a:lnTo>
                  <a:pt x="2112263" y="7619"/>
                </a:lnTo>
                <a:lnTo>
                  <a:pt x="2110739" y="9143"/>
                </a:lnTo>
                <a:lnTo>
                  <a:pt x="2110739" y="10667"/>
                </a:lnTo>
                <a:lnTo>
                  <a:pt x="2113787" y="10667"/>
                </a:lnTo>
                <a:close/>
              </a:path>
              <a:path w="3740150" h="1879600">
                <a:moveTo>
                  <a:pt x="2119883" y="12191"/>
                </a:moveTo>
                <a:lnTo>
                  <a:pt x="2119883" y="7619"/>
                </a:lnTo>
                <a:lnTo>
                  <a:pt x="2118359" y="7619"/>
                </a:lnTo>
                <a:lnTo>
                  <a:pt x="2116835" y="9143"/>
                </a:lnTo>
                <a:lnTo>
                  <a:pt x="2116835" y="10667"/>
                </a:lnTo>
                <a:lnTo>
                  <a:pt x="2118359" y="10667"/>
                </a:lnTo>
                <a:lnTo>
                  <a:pt x="2119883" y="12191"/>
                </a:lnTo>
                <a:close/>
              </a:path>
              <a:path w="3740150" h="1879600">
                <a:moveTo>
                  <a:pt x="2127503" y="10667"/>
                </a:moveTo>
                <a:lnTo>
                  <a:pt x="2127503" y="9143"/>
                </a:lnTo>
                <a:lnTo>
                  <a:pt x="2124455" y="9143"/>
                </a:lnTo>
                <a:lnTo>
                  <a:pt x="2122931" y="10667"/>
                </a:lnTo>
                <a:lnTo>
                  <a:pt x="2124455" y="12191"/>
                </a:lnTo>
                <a:lnTo>
                  <a:pt x="2125979" y="12191"/>
                </a:lnTo>
                <a:lnTo>
                  <a:pt x="2127503" y="10667"/>
                </a:lnTo>
                <a:close/>
              </a:path>
              <a:path w="3740150" h="1879600">
                <a:moveTo>
                  <a:pt x="2133599" y="12191"/>
                </a:moveTo>
                <a:lnTo>
                  <a:pt x="2133599" y="9143"/>
                </a:lnTo>
                <a:lnTo>
                  <a:pt x="2130551" y="9143"/>
                </a:lnTo>
                <a:lnTo>
                  <a:pt x="2130551" y="12191"/>
                </a:lnTo>
                <a:lnTo>
                  <a:pt x="2133599" y="12191"/>
                </a:lnTo>
                <a:close/>
              </a:path>
              <a:path w="3740150" h="1879600">
                <a:moveTo>
                  <a:pt x="2139695" y="12191"/>
                </a:moveTo>
                <a:lnTo>
                  <a:pt x="2139695" y="10667"/>
                </a:lnTo>
                <a:lnTo>
                  <a:pt x="2138171" y="9143"/>
                </a:lnTo>
                <a:lnTo>
                  <a:pt x="2136647" y="9143"/>
                </a:lnTo>
                <a:lnTo>
                  <a:pt x="2136647" y="12191"/>
                </a:lnTo>
                <a:lnTo>
                  <a:pt x="2139695" y="12191"/>
                </a:lnTo>
                <a:close/>
              </a:path>
              <a:path w="3740150" h="1879600">
                <a:moveTo>
                  <a:pt x="2145791" y="13715"/>
                </a:moveTo>
                <a:lnTo>
                  <a:pt x="2145791" y="10667"/>
                </a:lnTo>
                <a:lnTo>
                  <a:pt x="2144267" y="9143"/>
                </a:lnTo>
                <a:lnTo>
                  <a:pt x="2142743" y="10667"/>
                </a:lnTo>
                <a:lnTo>
                  <a:pt x="2142743" y="13715"/>
                </a:lnTo>
                <a:lnTo>
                  <a:pt x="2145791" y="13715"/>
                </a:lnTo>
                <a:close/>
              </a:path>
              <a:path w="3740150" h="1879600">
                <a:moveTo>
                  <a:pt x="2151887" y="13715"/>
                </a:moveTo>
                <a:lnTo>
                  <a:pt x="2151887" y="10667"/>
                </a:lnTo>
                <a:lnTo>
                  <a:pt x="2148839" y="10667"/>
                </a:lnTo>
                <a:lnTo>
                  <a:pt x="2148839" y="12191"/>
                </a:lnTo>
                <a:lnTo>
                  <a:pt x="2150363" y="13715"/>
                </a:lnTo>
                <a:lnTo>
                  <a:pt x="2151887" y="13715"/>
                </a:lnTo>
                <a:close/>
              </a:path>
              <a:path w="3740150" h="1879600">
                <a:moveTo>
                  <a:pt x="2157983" y="13715"/>
                </a:moveTo>
                <a:lnTo>
                  <a:pt x="2157983" y="10667"/>
                </a:lnTo>
                <a:lnTo>
                  <a:pt x="2154935" y="10667"/>
                </a:lnTo>
                <a:lnTo>
                  <a:pt x="2154935" y="13715"/>
                </a:lnTo>
                <a:lnTo>
                  <a:pt x="2157983" y="13715"/>
                </a:lnTo>
                <a:close/>
              </a:path>
              <a:path w="3740150" h="1879600">
                <a:moveTo>
                  <a:pt x="2165603" y="13715"/>
                </a:moveTo>
                <a:lnTo>
                  <a:pt x="2165603" y="12191"/>
                </a:lnTo>
                <a:lnTo>
                  <a:pt x="2164079" y="10667"/>
                </a:lnTo>
                <a:lnTo>
                  <a:pt x="2162555" y="10667"/>
                </a:lnTo>
                <a:lnTo>
                  <a:pt x="2161031" y="12191"/>
                </a:lnTo>
                <a:lnTo>
                  <a:pt x="2161031" y="13715"/>
                </a:lnTo>
                <a:lnTo>
                  <a:pt x="2162555" y="13715"/>
                </a:lnTo>
                <a:lnTo>
                  <a:pt x="2164079" y="15239"/>
                </a:lnTo>
                <a:lnTo>
                  <a:pt x="2164079" y="13715"/>
                </a:lnTo>
                <a:lnTo>
                  <a:pt x="2165603" y="13715"/>
                </a:lnTo>
                <a:close/>
              </a:path>
              <a:path w="3740150" h="1879600">
                <a:moveTo>
                  <a:pt x="2171699" y="13715"/>
                </a:moveTo>
                <a:lnTo>
                  <a:pt x="2171699" y="12191"/>
                </a:lnTo>
                <a:lnTo>
                  <a:pt x="2168651" y="12191"/>
                </a:lnTo>
                <a:lnTo>
                  <a:pt x="2168651" y="15239"/>
                </a:lnTo>
                <a:lnTo>
                  <a:pt x="2170175" y="15239"/>
                </a:lnTo>
                <a:lnTo>
                  <a:pt x="2171699" y="13715"/>
                </a:lnTo>
                <a:close/>
              </a:path>
              <a:path w="3740150" h="1879600">
                <a:moveTo>
                  <a:pt x="2177795" y="15239"/>
                </a:moveTo>
                <a:lnTo>
                  <a:pt x="2177795" y="13715"/>
                </a:lnTo>
                <a:lnTo>
                  <a:pt x="2176271" y="12191"/>
                </a:lnTo>
                <a:lnTo>
                  <a:pt x="2174747" y="12191"/>
                </a:lnTo>
                <a:lnTo>
                  <a:pt x="2174747" y="15239"/>
                </a:lnTo>
                <a:lnTo>
                  <a:pt x="2177795" y="15239"/>
                </a:lnTo>
                <a:close/>
              </a:path>
              <a:path w="3740150" h="1879600">
                <a:moveTo>
                  <a:pt x="2183891" y="15239"/>
                </a:moveTo>
                <a:lnTo>
                  <a:pt x="2183891" y="13715"/>
                </a:lnTo>
                <a:lnTo>
                  <a:pt x="2182367" y="13715"/>
                </a:lnTo>
                <a:lnTo>
                  <a:pt x="2180843" y="12191"/>
                </a:lnTo>
                <a:lnTo>
                  <a:pt x="2180843" y="16763"/>
                </a:lnTo>
                <a:lnTo>
                  <a:pt x="2182367" y="16763"/>
                </a:lnTo>
                <a:lnTo>
                  <a:pt x="2183891" y="15239"/>
                </a:lnTo>
                <a:close/>
              </a:path>
              <a:path w="3740150" h="1879600">
                <a:moveTo>
                  <a:pt x="2189987" y="16763"/>
                </a:moveTo>
                <a:lnTo>
                  <a:pt x="2189987" y="13715"/>
                </a:lnTo>
                <a:lnTo>
                  <a:pt x="2186939" y="13715"/>
                </a:lnTo>
                <a:lnTo>
                  <a:pt x="2186939" y="16763"/>
                </a:lnTo>
                <a:lnTo>
                  <a:pt x="2189987" y="16763"/>
                </a:lnTo>
                <a:close/>
              </a:path>
              <a:path w="3740150" h="1879600">
                <a:moveTo>
                  <a:pt x="2196083" y="16763"/>
                </a:moveTo>
                <a:lnTo>
                  <a:pt x="2196083" y="13715"/>
                </a:lnTo>
                <a:lnTo>
                  <a:pt x="2194559" y="13715"/>
                </a:lnTo>
                <a:lnTo>
                  <a:pt x="2193035" y="15239"/>
                </a:lnTo>
                <a:lnTo>
                  <a:pt x="2193035" y="16763"/>
                </a:lnTo>
                <a:lnTo>
                  <a:pt x="2196083" y="16763"/>
                </a:lnTo>
                <a:close/>
              </a:path>
              <a:path w="3740150" h="1879600">
                <a:moveTo>
                  <a:pt x="2202179" y="18287"/>
                </a:moveTo>
                <a:lnTo>
                  <a:pt x="2202179" y="15239"/>
                </a:lnTo>
                <a:lnTo>
                  <a:pt x="2199131" y="15239"/>
                </a:lnTo>
                <a:lnTo>
                  <a:pt x="2199131" y="16763"/>
                </a:lnTo>
                <a:lnTo>
                  <a:pt x="2200655" y="18287"/>
                </a:lnTo>
                <a:lnTo>
                  <a:pt x="2202179" y="18287"/>
                </a:lnTo>
                <a:close/>
              </a:path>
              <a:path w="3740150" h="1879600">
                <a:moveTo>
                  <a:pt x="2209799" y="18287"/>
                </a:moveTo>
                <a:lnTo>
                  <a:pt x="2209799" y="16763"/>
                </a:lnTo>
                <a:lnTo>
                  <a:pt x="2208275" y="15239"/>
                </a:lnTo>
                <a:lnTo>
                  <a:pt x="2206751" y="15239"/>
                </a:lnTo>
                <a:lnTo>
                  <a:pt x="2206751" y="16763"/>
                </a:lnTo>
                <a:lnTo>
                  <a:pt x="2205227" y="18287"/>
                </a:lnTo>
                <a:lnTo>
                  <a:pt x="2209799" y="18287"/>
                </a:lnTo>
                <a:close/>
              </a:path>
              <a:path w="3740150" h="1879600">
                <a:moveTo>
                  <a:pt x="2215895" y="18287"/>
                </a:moveTo>
                <a:lnTo>
                  <a:pt x="2215895" y="16763"/>
                </a:lnTo>
                <a:lnTo>
                  <a:pt x="2214371" y="15239"/>
                </a:lnTo>
                <a:lnTo>
                  <a:pt x="2212847" y="15239"/>
                </a:lnTo>
                <a:lnTo>
                  <a:pt x="2212847" y="18287"/>
                </a:lnTo>
                <a:lnTo>
                  <a:pt x="2214371" y="18287"/>
                </a:lnTo>
                <a:lnTo>
                  <a:pt x="2214371" y="19811"/>
                </a:lnTo>
                <a:lnTo>
                  <a:pt x="2215895" y="18287"/>
                </a:lnTo>
                <a:close/>
              </a:path>
              <a:path w="3740150" h="1879600">
                <a:moveTo>
                  <a:pt x="2221991" y="18287"/>
                </a:moveTo>
                <a:lnTo>
                  <a:pt x="2221991" y="16763"/>
                </a:lnTo>
                <a:lnTo>
                  <a:pt x="2218943" y="16763"/>
                </a:lnTo>
                <a:lnTo>
                  <a:pt x="2218943" y="19811"/>
                </a:lnTo>
                <a:lnTo>
                  <a:pt x="2220467" y="19811"/>
                </a:lnTo>
                <a:lnTo>
                  <a:pt x="2221991" y="18287"/>
                </a:lnTo>
                <a:close/>
              </a:path>
              <a:path w="3740150" h="1879600">
                <a:moveTo>
                  <a:pt x="2228087" y="19811"/>
                </a:moveTo>
                <a:lnTo>
                  <a:pt x="2228087" y="16763"/>
                </a:lnTo>
                <a:lnTo>
                  <a:pt x="2225039" y="16763"/>
                </a:lnTo>
                <a:lnTo>
                  <a:pt x="2225039" y="19811"/>
                </a:lnTo>
                <a:lnTo>
                  <a:pt x="2228087" y="19811"/>
                </a:lnTo>
                <a:close/>
              </a:path>
              <a:path w="3740150" h="1879600">
                <a:moveTo>
                  <a:pt x="2234183" y="21335"/>
                </a:moveTo>
                <a:lnTo>
                  <a:pt x="2234183" y="18287"/>
                </a:lnTo>
                <a:lnTo>
                  <a:pt x="2232659" y="16763"/>
                </a:lnTo>
                <a:lnTo>
                  <a:pt x="2231135" y="18287"/>
                </a:lnTo>
                <a:lnTo>
                  <a:pt x="2231135" y="21335"/>
                </a:lnTo>
                <a:lnTo>
                  <a:pt x="2234183" y="21335"/>
                </a:lnTo>
                <a:close/>
              </a:path>
              <a:path w="3740150" h="1879600">
                <a:moveTo>
                  <a:pt x="2240279" y="21335"/>
                </a:moveTo>
                <a:lnTo>
                  <a:pt x="2240279" y="18287"/>
                </a:lnTo>
                <a:lnTo>
                  <a:pt x="2237231" y="18287"/>
                </a:lnTo>
                <a:lnTo>
                  <a:pt x="2237231" y="19811"/>
                </a:lnTo>
                <a:lnTo>
                  <a:pt x="2238755" y="21335"/>
                </a:lnTo>
                <a:lnTo>
                  <a:pt x="2240279" y="21335"/>
                </a:lnTo>
                <a:close/>
              </a:path>
              <a:path w="3740150" h="1879600">
                <a:moveTo>
                  <a:pt x="2247899" y="19811"/>
                </a:moveTo>
                <a:lnTo>
                  <a:pt x="2246375" y="18287"/>
                </a:lnTo>
                <a:lnTo>
                  <a:pt x="2244851" y="18287"/>
                </a:lnTo>
                <a:lnTo>
                  <a:pt x="2243327" y="19811"/>
                </a:lnTo>
                <a:lnTo>
                  <a:pt x="2243327" y="21335"/>
                </a:lnTo>
                <a:lnTo>
                  <a:pt x="2246375" y="21335"/>
                </a:lnTo>
                <a:lnTo>
                  <a:pt x="2246375" y="19811"/>
                </a:lnTo>
                <a:lnTo>
                  <a:pt x="2247899" y="19811"/>
                </a:lnTo>
                <a:close/>
              </a:path>
              <a:path w="3740150" h="1879600">
                <a:moveTo>
                  <a:pt x="2253995" y="21335"/>
                </a:moveTo>
                <a:lnTo>
                  <a:pt x="2253995" y="19811"/>
                </a:lnTo>
                <a:lnTo>
                  <a:pt x="2250947" y="19811"/>
                </a:lnTo>
                <a:lnTo>
                  <a:pt x="2250947" y="21335"/>
                </a:lnTo>
                <a:lnTo>
                  <a:pt x="2249423" y="21335"/>
                </a:lnTo>
                <a:lnTo>
                  <a:pt x="2250947" y="22859"/>
                </a:lnTo>
                <a:lnTo>
                  <a:pt x="2252471" y="22859"/>
                </a:lnTo>
                <a:lnTo>
                  <a:pt x="2253995" y="21335"/>
                </a:lnTo>
                <a:close/>
              </a:path>
              <a:path w="3740150" h="1879600">
                <a:moveTo>
                  <a:pt x="2260091" y="22859"/>
                </a:moveTo>
                <a:lnTo>
                  <a:pt x="2260091" y="21335"/>
                </a:lnTo>
                <a:lnTo>
                  <a:pt x="2258567" y="19811"/>
                </a:lnTo>
                <a:lnTo>
                  <a:pt x="2257043" y="19811"/>
                </a:lnTo>
                <a:lnTo>
                  <a:pt x="2257043" y="22859"/>
                </a:lnTo>
                <a:lnTo>
                  <a:pt x="2260091" y="22859"/>
                </a:lnTo>
                <a:close/>
              </a:path>
              <a:path w="3740150" h="1879600">
                <a:moveTo>
                  <a:pt x="2266187" y="22859"/>
                </a:moveTo>
                <a:lnTo>
                  <a:pt x="2266187" y="21335"/>
                </a:lnTo>
                <a:lnTo>
                  <a:pt x="2263139" y="21335"/>
                </a:lnTo>
                <a:lnTo>
                  <a:pt x="2263139" y="24383"/>
                </a:lnTo>
                <a:lnTo>
                  <a:pt x="2264663" y="24383"/>
                </a:lnTo>
                <a:lnTo>
                  <a:pt x="2266187" y="22859"/>
                </a:lnTo>
                <a:close/>
              </a:path>
              <a:path w="3740150" h="1879600">
                <a:moveTo>
                  <a:pt x="2272283" y="24383"/>
                </a:moveTo>
                <a:lnTo>
                  <a:pt x="2272283" y="21335"/>
                </a:lnTo>
                <a:lnTo>
                  <a:pt x="2269235" y="21335"/>
                </a:lnTo>
                <a:lnTo>
                  <a:pt x="2269235" y="24383"/>
                </a:lnTo>
                <a:lnTo>
                  <a:pt x="2272283" y="24383"/>
                </a:lnTo>
                <a:close/>
              </a:path>
              <a:path w="3740150" h="1879600">
                <a:moveTo>
                  <a:pt x="2278379" y="25907"/>
                </a:moveTo>
                <a:lnTo>
                  <a:pt x="2278379" y="22859"/>
                </a:lnTo>
                <a:lnTo>
                  <a:pt x="2275331" y="22859"/>
                </a:lnTo>
                <a:lnTo>
                  <a:pt x="2275331" y="25907"/>
                </a:lnTo>
                <a:lnTo>
                  <a:pt x="2278379" y="25907"/>
                </a:lnTo>
                <a:close/>
              </a:path>
              <a:path w="3740150" h="1879600">
                <a:moveTo>
                  <a:pt x="2284475" y="25907"/>
                </a:moveTo>
                <a:lnTo>
                  <a:pt x="2284475" y="22859"/>
                </a:lnTo>
                <a:lnTo>
                  <a:pt x="2281427" y="22859"/>
                </a:lnTo>
                <a:lnTo>
                  <a:pt x="2281427" y="25907"/>
                </a:lnTo>
                <a:lnTo>
                  <a:pt x="2284475" y="25907"/>
                </a:lnTo>
                <a:close/>
              </a:path>
              <a:path w="3740150" h="1879600">
                <a:moveTo>
                  <a:pt x="2292095" y="24383"/>
                </a:moveTo>
                <a:lnTo>
                  <a:pt x="2287523" y="24383"/>
                </a:lnTo>
                <a:lnTo>
                  <a:pt x="2287523" y="25907"/>
                </a:lnTo>
                <a:lnTo>
                  <a:pt x="2289047" y="27431"/>
                </a:lnTo>
                <a:lnTo>
                  <a:pt x="2290571" y="27431"/>
                </a:lnTo>
                <a:lnTo>
                  <a:pt x="2290571" y="25907"/>
                </a:lnTo>
                <a:lnTo>
                  <a:pt x="2292095" y="24383"/>
                </a:lnTo>
                <a:close/>
              </a:path>
              <a:path w="3740150" h="1879600">
                <a:moveTo>
                  <a:pt x="2298191" y="27431"/>
                </a:moveTo>
                <a:lnTo>
                  <a:pt x="2298191" y="25907"/>
                </a:lnTo>
                <a:lnTo>
                  <a:pt x="2296667" y="24383"/>
                </a:lnTo>
                <a:lnTo>
                  <a:pt x="2295143" y="24383"/>
                </a:lnTo>
                <a:lnTo>
                  <a:pt x="2295143" y="25907"/>
                </a:lnTo>
                <a:lnTo>
                  <a:pt x="2293619" y="27431"/>
                </a:lnTo>
                <a:lnTo>
                  <a:pt x="2298191" y="27431"/>
                </a:lnTo>
                <a:close/>
              </a:path>
              <a:path w="3740150" h="1879600">
                <a:moveTo>
                  <a:pt x="2304287" y="27431"/>
                </a:moveTo>
                <a:lnTo>
                  <a:pt x="2304287" y="25907"/>
                </a:lnTo>
                <a:lnTo>
                  <a:pt x="2302763" y="25907"/>
                </a:lnTo>
                <a:lnTo>
                  <a:pt x="2301239" y="24383"/>
                </a:lnTo>
                <a:lnTo>
                  <a:pt x="2301239" y="28955"/>
                </a:lnTo>
                <a:lnTo>
                  <a:pt x="2302763" y="28955"/>
                </a:lnTo>
                <a:lnTo>
                  <a:pt x="2304287" y="27431"/>
                </a:lnTo>
                <a:close/>
              </a:path>
              <a:path w="3740150" h="1879600">
                <a:moveTo>
                  <a:pt x="2310383" y="28955"/>
                </a:moveTo>
                <a:lnTo>
                  <a:pt x="2310383" y="25907"/>
                </a:lnTo>
                <a:lnTo>
                  <a:pt x="2307335" y="25907"/>
                </a:lnTo>
                <a:lnTo>
                  <a:pt x="2307335" y="28955"/>
                </a:lnTo>
                <a:lnTo>
                  <a:pt x="2310383" y="28955"/>
                </a:lnTo>
                <a:close/>
              </a:path>
              <a:path w="3740150" h="1879600">
                <a:moveTo>
                  <a:pt x="2316479" y="28955"/>
                </a:moveTo>
                <a:lnTo>
                  <a:pt x="2316479" y="27431"/>
                </a:lnTo>
                <a:lnTo>
                  <a:pt x="2314955" y="27431"/>
                </a:lnTo>
                <a:lnTo>
                  <a:pt x="2314955" y="25907"/>
                </a:lnTo>
                <a:lnTo>
                  <a:pt x="2313431" y="27431"/>
                </a:lnTo>
                <a:lnTo>
                  <a:pt x="2313431" y="30479"/>
                </a:lnTo>
                <a:lnTo>
                  <a:pt x="2314955" y="30479"/>
                </a:lnTo>
                <a:lnTo>
                  <a:pt x="2316479" y="28955"/>
                </a:lnTo>
                <a:close/>
              </a:path>
              <a:path w="3740150" h="1879600">
                <a:moveTo>
                  <a:pt x="2322575" y="30479"/>
                </a:moveTo>
                <a:lnTo>
                  <a:pt x="2322575" y="27431"/>
                </a:lnTo>
                <a:lnTo>
                  <a:pt x="2319527" y="27431"/>
                </a:lnTo>
                <a:lnTo>
                  <a:pt x="2319527" y="30479"/>
                </a:lnTo>
                <a:lnTo>
                  <a:pt x="2322575" y="30479"/>
                </a:lnTo>
                <a:close/>
              </a:path>
              <a:path w="3740150" h="1879600">
                <a:moveTo>
                  <a:pt x="2328671" y="32003"/>
                </a:moveTo>
                <a:lnTo>
                  <a:pt x="2328671" y="28955"/>
                </a:lnTo>
                <a:lnTo>
                  <a:pt x="2327147" y="27431"/>
                </a:lnTo>
                <a:lnTo>
                  <a:pt x="2325623" y="28955"/>
                </a:lnTo>
                <a:lnTo>
                  <a:pt x="2325623" y="30479"/>
                </a:lnTo>
                <a:lnTo>
                  <a:pt x="2327147" y="30479"/>
                </a:lnTo>
                <a:lnTo>
                  <a:pt x="2327147" y="32003"/>
                </a:lnTo>
                <a:lnTo>
                  <a:pt x="2328671" y="32003"/>
                </a:lnTo>
                <a:close/>
              </a:path>
              <a:path w="3740150" h="1879600">
                <a:moveTo>
                  <a:pt x="2336291" y="30479"/>
                </a:moveTo>
                <a:lnTo>
                  <a:pt x="2334767" y="28955"/>
                </a:lnTo>
                <a:lnTo>
                  <a:pt x="2331719" y="28955"/>
                </a:lnTo>
                <a:lnTo>
                  <a:pt x="2331719" y="30479"/>
                </a:lnTo>
                <a:lnTo>
                  <a:pt x="2333243" y="32003"/>
                </a:lnTo>
                <a:lnTo>
                  <a:pt x="2334767" y="32003"/>
                </a:lnTo>
                <a:lnTo>
                  <a:pt x="2334767" y="30479"/>
                </a:lnTo>
                <a:lnTo>
                  <a:pt x="2336291" y="30479"/>
                </a:lnTo>
                <a:close/>
              </a:path>
              <a:path w="3740150" h="1879600">
                <a:moveTo>
                  <a:pt x="2339339" y="32003"/>
                </a:moveTo>
                <a:lnTo>
                  <a:pt x="2339339" y="30479"/>
                </a:lnTo>
                <a:lnTo>
                  <a:pt x="2337815" y="32003"/>
                </a:lnTo>
                <a:lnTo>
                  <a:pt x="2339339" y="32003"/>
                </a:lnTo>
                <a:close/>
              </a:path>
              <a:path w="3740150" h="1879600">
                <a:moveTo>
                  <a:pt x="2342387" y="32003"/>
                </a:moveTo>
                <a:lnTo>
                  <a:pt x="2342387" y="30479"/>
                </a:lnTo>
                <a:lnTo>
                  <a:pt x="2340863" y="30479"/>
                </a:lnTo>
                <a:lnTo>
                  <a:pt x="2340863" y="28955"/>
                </a:lnTo>
                <a:lnTo>
                  <a:pt x="2339339" y="28955"/>
                </a:lnTo>
                <a:lnTo>
                  <a:pt x="2339339" y="33527"/>
                </a:lnTo>
                <a:lnTo>
                  <a:pt x="2340863" y="33527"/>
                </a:lnTo>
                <a:lnTo>
                  <a:pt x="2342387" y="32003"/>
                </a:lnTo>
                <a:close/>
              </a:path>
              <a:path w="3740150" h="1879600">
                <a:moveTo>
                  <a:pt x="2348483" y="33527"/>
                </a:moveTo>
                <a:lnTo>
                  <a:pt x="2348483" y="32003"/>
                </a:lnTo>
                <a:lnTo>
                  <a:pt x="2346959" y="30479"/>
                </a:lnTo>
                <a:lnTo>
                  <a:pt x="2345435" y="30479"/>
                </a:lnTo>
                <a:lnTo>
                  <a:pt x="2345435" y="33527"/>
                </a:lnTo>
                <a:lnTo>
                  <a:pt x="2348483" y="33527"/>
                </a:lnTo>
                <a:close/>
              </a:path>
              <a:path w="3740150" h="1879600">
                <a:moveTo>
                  <a:pt x="2354579" y="33527"/>
                </a:moveTo>
                <a:lnTo>
                  <a:pt x="2354579" y="32003"/>
                </a:lnTo>
                <a:lnTo>
                  <a:pt x="2351531" y="32003"/>
                </a:lnTo>
                <a:lnTo>
                  <a:pt x="2351531" y="35051"/>
                </a:lnTo>
                <a:lnTo>
                  <a:pt x="2353055" y="35051"/>
                </a:lnTo>
                <a:lnTo>
                  <a:pt x="2354579" y="33527"/>
                </a:lnTo>
                <a:close/>
              </a:path>
              <a:path w="3740150" h="1879600">
                <a:moveTo>
                  <a:pt x="2360675" y="35051"/>
                </a:moveTo>
                <a:lnTo>
                  <a:pt x="2360675" y="32003"/>
                </a:lnTo>
                <a:lnTo>
                  <a:pt x="2359151" y="32003"/>
                </a:lnTo>
                <a:lnTo>
                  <a:pt x="2357627" y="33527"/>
                </a:lnTo>
                <a:lnTo>
                  <a:pt x="2357627" y="35051"/>
                </a:lnTo>
                <a:lnTo>
                  <a:pt x="2360675" y="35051"/>
                </a:lnTo>
                <a:close/>
              </a:path>
              <a:path w="3740150" h="1879600">
                <a:moveTo>
                  <a:pt x="2366771" y="36575"/>
                </a:moveTo>
                <a:lnTo>
                  <a:pt x="2366771" y="33527"/>
                </a:lnTo>
                <a:lnTo>
                  <a:pt x="2363723" y="33527"/>
                </a:lnTo>
                <a:lnTo>
                  <a:pt x="2363723" y="36575"/>
                </a:lnTo>
                <a:lnTo>
                  <a:pt x="2366771" y="36575"/>
                </a:lnTo>
                <a:close/>
              </a:path>
              <a:path w="3740150" h="1879600">
                <a:moveTo>
                  <a:pt x="2372867" y="38099"/>
                </a:moveTo>
                <a:lnTo>
                  <a:pt x="2372867" y="35051"/>
                </a:lnTo>
                <a:lnTo>
                  <a:pt x="2371343" y="33527"/>
                </a:lnTo>
                <a:lnTo>
                  <a:pt x="2369819" y="35051"/>
                </a:lnTo>
                <a:lnTo>
                  <a:pt x="2369819" y="36575"/>
                </a:lnTo>
                <a:lnTo>
                  <a:pt x="2371343" y="38099"/>
                </a:lnTo>
                <a:lnTo>
                  <a:pt x="2372867" y="38099"/>
                </a:lnTo>
                <a:close/>
              </a:path>
              <a:path w="3740150" h="1879600">
                <a:moveTo>
                  <a:pt x="2378963" y="38099"/>
                </a:moveTo>
                <a:lnTo>
                  <a:pt x="2378963" y="35051"/>
                </a:lnTo>
                <a:lnTo>
                  <a:pt x="2375915" y="35051"/>
                </a:lnTo>
                <a:lnTo>
                  <a:pt x="2375915" y="36575"/>
                </a:lnTo>
                <a:lnTo>
                  <a:pt x="2377439" y="38099"/>
                </a:lnTo>
                <a:lnTo>
                  <a:pt x="2378963" y="38099"/>
                </a:lnTo>
                <a:close/>
              </a:path>
              <a:path w="3740150" h="1879600">
                <a:moveTo>
                  <a:pt x="2386583" y="36575"/>
                </a:moveTo>
                <a:lnTo>
                  <a:pt x="2382011" y="36575"/>
                </a:lnTo>
                <a:lnTo>
                  <a:pt x="2382011" y="38099"/>
                </a:lnTo>
                <a:lnTo>
                  <a:pt x="2383535" y="39623"/>
                </a:lnTo>
                <a:lnTo>
                  <a:pt x="2385059" y="39623"/>
                </a:lnTo>
                <a:lnTo>
                  <a:pt x="2385059" y="38099"/>
                </a:lnTo>
                <a:lnTo>
                  <a:pt x="2386583" y="36575"/>
                </a:lnTo>
                <a:close/>
              </a:path>
              <a:path w="3740150" h="1879600">
                <a:moveTo>
                  <a:pt x="2392679" y="39623"/>
                </a:moveTo>
                <a:lnTo>
                  <a:pt x="2392679" y="38099"/>
                </a:lnTo>
                <a:lnTo>
                  <a:pt x="2391155" y="36575"/>
                </a:lnTo>
                <a:lnTo>
                  <a:pt x="2389631" y="36575"/>
                </a:lnTo>
                <a:lnTo>
                  <a:pt x="2389631" y="38099"/>
                </a:lnTo>
                <a:lnTo>
                  <a:pt x="2388107" y="39623"/>
                </a:lnTo>
                <a:lnTo>
                  <a:pt x="2392679" y="39623"/>
                </a:lnTo>
                <a:close/>
              </a:path>
              <a:path w="3740150" h="1879600">
                <a:moveTo>
                  <a:pt x="2398775" y="41147"/>
                </a:moveTo>
                <a:lnTo>
                  <a:pt x="2398775" y="38099"/>
                </a:lnTo>
                <a:lnTo>
                  <a:pt x="2395727" y="38099"/>
                </a:lnTo>
                <a:lnTo>
                  <a:pt x="2395727" y="41147"/>
                </a:lnTo>
                <a:lnTo>
                  <a:pt x="2398775" y="41147"/>
                </a:lnTo>
                <a:close/>
              </a:path>
              <a:path w="3740150" h="1879600">
                <a:moveTo>
                  <a:pt x="2404871" y="41147"/>
                </a:moveTo>
                <a:lnTo>
                  <a:pt x="2404871" y="38099"/>
                </a:lnTo>
                <a:lnTo>
                  <a:pt x="2401823" y="38099"/>
                </a:lnTo>
                <a:lnTo>
                  <a:pt x="2401823" y="41147"/>
                </a:lnTo>
                <a:lnTo>
                  <a:pt x="2403347" y="41147"/>
                </a:lnTo>
                <a:lnTo>
                  <a:pt x="2403347" y="42671"/>
                </a:lnTo>
                <a:lnTo>
                  <a:pt x="2404871" y="41147"/>
                </a:lnTo>
                <a:close/>
              </a:path>
              <a:path w="3740150" h="1879600">
                <a:moveTo>
                  <a:pt x="2410967" y="42671"/>
                </a:moveTo>
                <a:lnTo>
                  <a:pt x="2410967" y="39623"/>
                </a:lnTo>
                <a:lnTo>
                  <a:pt x="2407919" y="39623"/>
                </a:lnTo>
                <a:lnTo>
                  <a:pt x="2407919" y="42671"/>
                </a:lnTo>
                <a:lnTo>
                  <a:pt x="2410967" y="42671"/>
                </a:lnTo>
                <a:close/>
              </a:path>
              <a:path w="3740150" h="1879600">
                <a:moveTo>
                  <a:pt x="2417063" y="44195"/>
                </a:moveTo>
                <a:lnTo>
                  <a:pt x="2417063" y="41147"/>
                </a:lnTo>
                <a:lnTo>
                  <a:pt x="2415539" y="41147"/>
                </a:lnTo>
                <a:lnTo>
                  <a:pt x="2415539" y="39623"/>
                </a:lnTo>
                <a:lnTo>
                  <a:pt x="2414015" y="41147"/>
                </a:lnTo>
                <a:lnTo>
                  <a:pt x="2414015" y="44195"/>
                </a:lnTo>
                <a:lnTo>
                  <a:pt x="2417063" y="44195"/>
                </a:lnTo>
                <a:close/>
              </a:path>
              <a:path w="3740150" h="1879600">
                <a:moveTo>
                  <a:pt x="2423159" y="44195"/>
                </a:moveTo>
                <a:lnTo>
                  <a:pt x="2423159" y="41147"/>
                </a:lnTo>
                <a:lnTo>
                  <a:pt x="2420111" y="41147"/>
                </a:lnTo>
                <a:lnTo>
                  <a:pt x="2420111" y="44195"/>
                </a:lnTo>
                <a:lnTo>
                  <a:pt x="2423159" y="44195"/>
                </a:lnTo>
                <a:close/>
              </a:path>
              <a:path w="3740150" h="1879600">
                <a:moveTo>
                  <a:pt x="2429255" y="45719"/>
                </a:moveTo>
                <a:lnTo>
                  <a:pt x="2429255" y="42671"/>
                </a:lnTo>
                <a:lnTo>
                  <a:pt x="2426207" y="42671"/>
                </a:lnTo>
                <a:lnTo>
                  <a:pt x="2426207" y="44195"/>
                </a:lnTo>
                <a:lnTo>
                  <a:pt x="2427731" y="45719"/>
                </a:lnTo>
                <a:lnTo>
                  <a:pt x="2429255" y="45719"/>
                </a:lnTo>
                <a:close/>
              </a:path>
              <a:path w="3740150" h="1879600">
                <a:moveTo>
                  <a:pt x="2433827" y="45719"/>
                </a:moveTo>
                <a:lnTo>
                  <a:pt x="2433827" y="44195"/>
                </a:lnTo>
                <a:lnTo>
                  <a:pt x="2432303" y="44195"/>
                </a:lnTo>
                <a:lnTo>
                  <a:pt x="2432303" y="45719"/>
                </a:lnTo>
                <a:lnTo>
                  <a:pt x="2433827" y="45719"/>
                </a:lnTo>
                <a:close/>
              </a:path>
              <a:path w="3740150" h="1879600">
                <a:moveTo>
                  <a:pt x="2436875" y="44195"/>
                </a:moveTo>
                <a:lnTo>
                  <a:pt x="2435351" y="44195"/>
                </a:lnTo>
                <a:lnTo>
                  <a:pt x="2433827" y="42671"/>
                </a:lnTo>
                <a:lnTo>
                  <a:pt x="2433827" y="47243"/>
                </a:lnTo>
                <a:lnTo>
                  <a:pt x="2435351" y="47243"/>
                </a:lnTo>
                <a:lnTo>
                  <a:pt x="2435351" y="45719"/>
                </a:lnTo>
                <a:lnTo>
                  <a:pt x="2436875" y="44195"/>
                </a:lnTo>
                <a:close/>
              </a:path>
              <a:path w="3740150" h="1879600">
                <a:moveTo>
                  <a:pt x="2442971" y="45719"/>
                </a:moveTo>
                <a:lnTo>
                  <a:pt x="2441447" y="44195"/>
                </a:lnTo>
                <a:lnTo>
                  <a:pt x="2439923" y="44195"/>
                </a:lnTo>
                <a:lnTo>
                  <a:pt x="2439923" y="45719"/>
                </a:lnTo>
                <a:lnTo>
                  <a:pt x="2438399" y="47243"/>
                </a:lnTo>
                <a:lnTo>
                  <a:pt x="2441447" y="47243"/>
                </a:lnTo>
                <a:lnTo>
                  <a:pt x="2442971" y="45719"/>
                </a:lnTo>
                <a:close/>
              </a:path>
              <a:path w="3740150" h="1879600">
                <a:moveTo>
                  <a:pt x="2449067" y="48767"/>
                </a:moveTo>
                <a:lnTo>
                  <a:pt x="2449067" y="47243"/>
                </a:lnTo>
                <a:lnTo>
                  <a:pt x="2447543" y="45719"/>
                </a:lnTo>
                <a:lnTo>
                  <a:pt x="2446019" y="45719"/>
                </a:lnTo>
                <a:lnTo>
                  <a:pt x="2446019" y="48767"/>
                </a:lnTo>
                <a:lnTo>
                  <a:pt x="2449067" y="48767"/>
                </a:lnTo>
                <a:close/>
              </a:path>
              <a:path w="3740150" h="1879600">
                <a:moveTo>
                  <a:pt x="2455163" y="48767"/>
                </a:moveTo>
                <a:lnTo>
                  <a:pt x="2455163" y="47243"/>
                </a:lnTo>
                <a:lnTo>
                  <a:pt x="2452115" y="47243"/>
                </a:lnTo>
                <a:lnTo>
                  <a:pt x="2452115" y="50291"/>
                </a:lnTo>
                <a:lnTo>
                  <a:pt x="2453639" y="50291"/>
                </a:lnTo>
                <a:lnTo>
                  <a:pt x="2455163" y="48767"/>
                </a:lnTo>
                <a:close/>
              </a:path>
              <a:path w="3740150" h="1879600">
                <a:moveTo>
                  <a:pt x="2461259" y="50291"/>
                </a:moveTo>
                <a:lnTo>
                  <a:pt x="2461259" y="47243"/>
                </a:lnTo>
                <a:lnTo>
                  <a:pt x="2458211" y="47243"/>
                </a:lnTo>
                <a:lnTo>
                  <a:pt x="2458211" y="50291"/>
                </a:lnTo>
                <a:lnTo>
                  <a:pt x="2461259" y="50291"/>
                </a:lnTo>
                <a:close/>
              </a:path>
              <a:path w="3740150" h="1879600">
                <a:moveTo>
                  <a:pt x="2467355" y="51815"/>
                </a:moveTo>
                <a:lnTo>
                  <a:pt x="2467355" y="48767"/>
                </a:lnTo>
                <a:lnTo>
                  <a:pt x="2464307" y="48767"/>
                </a:lnTo>
                <a:lnTo>
                  <a:pt x="2464307" y="51815"/>
                </a:lnTo>
                <a:lnTo>
                  <a:pt x="2467355" y="51815"/>
                </a:lnTo>
                <a:close/>
              </a:path>
              <a:path w="3740150" h="1879600">
                <a:moveTo>
                  <a:pt x="2473451" y="51815"/>
                </a:moveTo>
                <a:lnTo>
                  <a:pt x="2473451" y="50291"/>
                </a:lnTo>
                <a:lnTo>
                  <a:pt x="2470403" y="50291"/>
                </a:lnTo>
                <a:lnTo>
                  <a:pt x="2470403" y="53339"/>
                </a:lnTo>
                <a:lnTo>
                  <a:pt x="2471927" y="53339"/>
                </a:lnTo>
                <a:lnTo>
                  <a:pt x="2473451" y="51815"/>
                </a:lnTo>
                <a:close/>
              </a:path>
              <a:path w="3740150" h="1879600">
                <a:moveTo>
                  <a:pt x="2479547" y="54863"/>
                </a:moveTo>
                <a:lnTo>
                  <a:pt x="2479547" y="51815"/>
                </a:lnTo>
                <a:lnTo>
                  <a:pt x="2478023" y="50291"/>
                </a:lnTo>
                <a:lnTo>
                  <a:pt x="2476499" y="51815"/>
                </a:lnTo>
                <a:lnTo>
                  <a:pt x="2476499" y="53339"/>
                </a:lnTo>
                <a:lnTo>
                  <a:pt x="2478023" y="53339"/>
                </a:lnTo>
                <a:lnTo>
                  <a:pt x="2479547" y="54863"/>
                </a:lnTo>
                <a:close/>
              </a:path>
              <a:path w="3740150" h="1879600">
                <a:moveTo>
                  <a:pt x="2485643" y="54863"/>
                </a:moveTo>
                <a:lnTo>
                  <a:pt x="2485643" y="51815"/>
                </a:lnTo>
                <a:lnTo>
                  <a:pt x="2482595" y="51815"/>
                </a:lnTo>
                <a:lnTo>
                  <a:pt x="2482595" y="54863"/>
                </a:lnTo>
                <a:lnTo>
                  <a:pt x="2485643" y="54863"/>
                </a:lnTo>
                <a:close/>
              </a:path>
              <a:path w="3740150" h="1879600">
                <a:moveTo>
                  <a:pt x="2493263" y="53339"/>
                </a:moveTo>
                <a:lnTo>
                  <a:pt x="2490215" y="53339"/>
                </a:lnTo>
                <a:lnTo>
                  <a:pt x="2488691" y="54863"/>
                </a:lnTo>
                <a:lnTo>
                  <a:pt x="2490215" y="56387"/>
                </a:lnTo>
                <a:lnTo>
                  <a:pt x="2491739" y="56387"/>
                </a:lnTo>
                <a:lnTo>
                  <a:pt x="2491739" y="54863"/>
                </a:lnTo>
                <a:lnTo>
                  <a:pt x="2493263" y="53339"/>
                </a:lnTo>
                <a:close/>
              </a:path>
              <a:path w="3740150" h="1879600">
                <a:moveTo>
                  <a:pt x="2496311" y="56387"/>
                </a:moveTo>
                <a:lnTo>
                  <a:pt x="2496311" y="54863"/>
                </a:lnTo>
                <a:lnTo>
                  <a:pt x="2494787" y="56387"/>
                </a:lnTo>
                <a:lnTo>
                  <a:pt x="2496311" y="56387"/>
                </a:lnTo>
                <a:close/>
              </a:path>
              <a:path w="3740150" h="1879600">
                <a:moveTo>
                  <a:pt x="2499359" y="56387"/>
                </a:moveTo>
                <a:lnTo>
                  <a:pt x="2499359" y="54863"/>
                </a:lnTo>
                <a:lnTo>
                  <a:pt x="2497835" y="54863"/>
                </a:lnTo>
                <a:lnTo>
                  <a:pt x="2496311" y="53339"/>
                </a:lnTo>
                <a:lnTo>
                  <a:pt x="2496311" y="57911"/>
                </a:lnTo>
                <a:lnTo>
                  <a:pt x="2497835" y="57911"/>
                </a:lnTo>
                <a:lnTo>
                  <a:pt x="2497835" y="56387"/>
                </a:lnTo>
                <a:lnTo>
                  <a:pt x="2499359" y="56387"/>
                </a:lnTo>
                <a:close/>
              </a:path>
              <a:path w="3740150" h="1879600">
                <a:moveTo>
                  <a:pt x="2505455" y="57911"/>
                </a:moveTo>
                <a:lnTo>
                  <a:pt x="2505455" y="56387"/>
                </a:lnTo>
                <a:lnTo>
                  <a:pt x="2503931" y="54863"/>
                </a:lnTo>
                <a:lnTo>
                  <a:pt x="2502407" y="54863"/>
                </a:lnTo>
                <a:lnTo>
                  <a:pt x="2502407" y="57911"/>
                </a:lnTo>
                <a:lnTo>
                  <a:pt x="2505455" y="57911"/>
                </a:lnTo>
                <a:close/>
              </a:path>
              <a:path w="3740150" h="1879600">
                <a:moveTo>
                  <a:pt x="2511551" y="59435"/>
                </a:moveTo>
                <a:lnTo>
                  <a:pt x="2511551" y="56387"/>
                </a:lnTo>
                <a:lnTo>
                  <a:pt x="2508503" y="56387"/>
                </a:lnTo>
                <a:lnTo>
                  <a:pt x="2508503" y="59435"/>
                </a:lnTo>
                <a:lnTo>
                  <a:pt x="2511551" y="59435"/>
                </a:lnTo>
                <a:close/>
              </a:path>
              <a:path w="3740150" h="1879600">
                <a:moveTo>
                  <a:pt x="2517647" y="59435"/>
                </a:moveTo>
                <a:lnTo>
                  <a:pt x="2517647" y="57911"/>
                </a:lnTo>
                <a:lnTo>
                  <a:pt x="2514599" y="57911"/>
                </a:lnTo>
                <a:lnTo>
                  <a:pt x="2514599" y="60959"/>
                </a:lnTo>
                <a:lnTo>
                  <a:pt x="2516123" y="60959"/>
                </a:lnTo>
                <a:lnTo>
                  <a:pt x="2517647" y="59435"/>
                </a:lnTo>
                <a:close/>
              </a:path>
              <a:path w="3740150" h="1879600">
                <a:moveTo>
                  <a:pt x="2523743" y="60959"/>
                </a:moveTo>
                <a:lnTo>
                  <a:pt x="2523743" y="59435"/>
                </a:lnTo>
                <a:lnTo>
                  <a:pt x="2522219" y="57911"/>
                </a:lnTo>
                <a:lnTo>
                  <a:pt x="2520695" y="59435"/>
                </a:lnTo>
                <a:lnTo>
                  <a:pt x="2520695" y="60959"/>
                </a:lnTo>
                <a:lnTo>
                  <a:pt x="2522219" y="62483"/>
                </a:lnTo>
                <a:lnTo>
                  <a:pt x="2523743" y="60959"/>
                </a:lnTo>
                <a:close/>
              </a:path>
              <a:path w="3740150" h="1879600">
                <a:moveTo>
                  <a:pt x="2529839" y="62483"/>
                </a:moveTo>
                <a:lnTo>
                  <a:pt x="2529839" y="59435"/>
                </a:lnTo>
                <a:lnTo>
                  <a:pt x="2528315" y="59435"/>
                </a:lnTo>
                <a:lnTo>
                  <a:pt x="2526791" y="60959"/>
                </a:lnTo>
                <a:lnTo>
                  <a:pt x="2526791" y="62483"/>
                </a:lnTo>
                <a:lnTo>
                  <a:pt x="2529839" y="62483"/>
                </a:lnTo>
                <a:close/>
              </a:path>
              <a:path w="3740150" h="1879600">
                <a:moveTo>
                  <a:pt x="2535935" y="64007"/>
                </a:moveTo>
                <a:lnTo>
                  <a:pt x="2535935" y="60959"/>
                </a:lnTo>
                <a:lnTo>
                  <a:pt x="2532887" y="60959"/>
                </a:lnTo>
                <a:lnTo>
                  <a:pt x="2532887" y="64007"/>
                </a:lnTo>
                <a:lnTo>
                  <a:pt x="2535935" y="64007"/>
                </a:lnTo>
                <a:close/>
              </a:path>
              <a:path w="3740150" h="1879600">
                <a:moveTo>
                  <a:pt x="2542031" y="65531"/>
                </a:moveTo>
                <a:lnTo>
                  <a:pt x="2542031" y="62483"/>
                </a:lnTo>
                <a:lnTo>
                  <a:pt x="2538983" y="62483"/>
                </a:lnTo>
                <a:lnTo>
                  <a:pt x="2538983" y="65531"/>
                </a:lnTo>
                <a:lnTo>
                  <a:pt x="2542031" y="65531"/>
                </a:lnTo>
                <a:close/>
              </a:path>
              <a:path w="3740150" h="1879600">
                <a:moveTo>
                  <a:pt x="2548127" y="67055"/>
                </a:moveTo>
                <a:lnTo>
                  <a:pt x="2548127" y="64007"/>
                </a:lnTo>
                <a:lnTo>
                  <a:pt x="2545079" y="64007"/>
                </a:lnTo>
                <a:lnTo>
                  <a:pt x="2545079" y="65531"/>
                </a:lnTo>
                <a:lnTo>
                  <a:pt x="2546603" y="67055"/>
                </a:lnTo>
                <a:lnTo>
                  <a:pt x="2548127" y="67055"/>
                </a:lnTo>
                <a:close/>
              </a:path>
              <a:path w="3740150" h="1879600">
                <a:moveTo>
                  <a:pt x="2555747" y="65531"/>
                </a:moveTo>
                <a:lnTo>
                  <a:pt x="2554223" y="65531"/>
                </a:lnTo>
                <a:lnTo>
                  <a:pt x="2552699" y="64007"/>
                </a:lnTo>
                <a:lnTo>
                  <a:pt x="2551175" y="65531"/>
                </a:lnTo>
                <a:lnTo>
                  <a:pt x="2551175" y="67055"/>
                </a:lnTo>
                <a:lnTo>
                  <a:pt x="2552699" y="67055"/>
                </a:lnTo>
                <a:lnTo>
                  <a:pt x="2552699" y="68579"/>
                </a:lnTo>
                <a:lnTo>
                  <a:pt x="2554223" y="68579"/>
                </a:lnTo>
                <a:lnTo>
                  <a:pt x="2554223" y="67055"/>
                </a:lnTo>
                <a:lnTo>
                  <a:pt x="2555747" y="65531"/>
                </a:lnTo>
                <a:close/>
              </a:path>
              <a:path w="3740150" h="1879600">
                <a:moveTo>
                  <a:pt x="2561843" y="68579"/>
                </a:moveTo>
                <a:lnTo>
                  <a:pt x="2561843" y="67055"/>
                </a:lnTo>
                <a:lnTo>
                  <a:pt x="2560319" y="65531"/>
                </a:lnTo>
                <a:lnTo>
                  <a:pt x="2558795" y="65531"/>
                </a:lnTo>
                <a:lnTo>
                  <a:pt x="2558795" y="67055"/>
                </a:lnTo>
                <a:lnTo>
                  <a:pt x="2557271" y="67055"/>
                </a:lnTo>
                <a:lnTo>
                  <a:pt x="2557271" y="68579"/>
                </a:lnTo>
                <a:lnTo>
                  <a:pt x="2561843" y="68579"/>
                </a:lnTo>
                <a:close/>
              </a:path>
              <a:path w="3740150" h="1879600">
                <a:moveTo>
                  <a:pt x="2567939" y="68579"/>
                </a:moveTo>
                <a:lnTo>
                  <a:pt x="2566415" y="67055"/>
                </a:lnTo>
                <a:lnTo>
                  <a:pt x="2564891" y="67055"/>
                </a:lnTo>
                <a:lnTo>
                  <a:pt x="2564891" y="68579"/>
                </a:lnTo>
                <a:lnTo>
                  <a:pt x="2563367" y="70103"/>
                </a:lnTo>
                <a:lnTo>
                  <a:pt x="2566415" y="70103"/>
                </a:lnTo>
                <a:lnTo>
                  <a:pt x="2567939" y="68579"/>
                </a:lnTo>
                <a:close/>
              </a:path>
              <a:path w="3740150" h="1879600">
                <a:moveTo>
                  <a:pt x="2574035" y="71627"/>
                </a:moveTo>
                <a:lnTo>
                  <a:pt x="2574035" y="70103"/>
                </a:lnTo>
                <a:lnTo>
                  <a:pt x="2572511" y="68579"/>
                </a:lnTo>
                <a:lnTo>
                  <a:pt x="2570987" y="68579"/>
                </a:lnTo>
                <a:lnTo>
                  <a:pt x="2570987" y="71627"/>
                </a:lnTo>
                <a:lnTo>
                  <a:pt x="2574035" y="71627"/>
                </a:lnTo>
                <a:close/>
              </a:path>
              <a:path w="3740150" h="1879600">
                <a:moveTo>
                  <a:pt x="2580131" y="73151"/>
                </a:moveTo>
                <a:lnTo>
                  <a:pt x="2580131" y="70103"/>
                </a:lnTo>
                <a:lnTo>
                  <a:pt x="2577083" y="70103"/>
                </a:lnTo>
                <a:lnTo>
                  <a:pt x="2577083" y="73151"/>
                </a:lnTo>
                <a:lnTo>
                  <a:pt x="2580131" y="73151"/>
                </a:lnTo>
                <a:close/>
              </a:path>
              <a:path w="3740150" h="1879600">
                <a:moveTo>
                  <a:pt x="2586227" y="73151"/>
                </a:moveTo>
                <a:lnTo>
                  <a:pt x="2586227" y="71627"/>
                </a:lnTo>
                <a:lnTo>
                  <a:pt x="2584703" y="71627"/>
                </a:lnTo>
                <a:lnTo>
                  <a:pt x="2583179" y="70103"/>
                </a:lnTo>
                <a:lnTo>
                  <a:pt x="2583179" y="73151"/>
                </a:lnTo>
                <a:lnTo>
                  <a:pt x="2584703" y="74675"/>
                </a:lnTo>
                <a:lnTo>
                  <a:pt x="2586227" y="73151"/>
                </a:lnTo>
                <a:close/>
              </a:path>
              <a:path w="3740150" h="1879600">
                <a:moveTo>
                  <a:pt x="2592323" y="74675"/>
                </a:moveTo>
                <a:lnTo>
                  <a:pt x="2592323" y="71627"/>
                </a:lnTo>
                <a:lnTo>
                  <a:pt x="2590799" y="71627"/>
                </a:lnTo>
                <a:lnTo>
                  <a:pt x="2589275" y="73151"/>
                </a:lnTo>
                <a:lnTo>
                  <a:pt x="2589275" y="74675"/>
                </a:lnTo>
                <a:lnTo>
                  <a:pt x="2590799" y="74675"/>
                </a:lnTo>
                <a:lnTo>
                  <a:pt x="2590799" y="76199"/>
                </a:lnTo>
                <a:lnTo>
                  <a:pt x="2592323" y="74675"/>
                </a:lnTo>
                <a:close/>
              </a:path>
              <a:path w="3740150" h="1879600">
                <a:moveTo>
                  <a:pt x="2598419" y="76199"/>
                </a:moveTo>
                <a:lnTo>
                  <a:pt x="2598419" y="73151"/>
                </a:lnTo>
                <a:lnTo>
                  <a:pt x="2595371" y="73151"/>
                </a:lnTo>
                <a:lnTo>
                  <a:pt x="2595371" y="76199"/>
                </a:lnTo>
                <a:lnTo>
                  <a:pt x="2598419" y="76199"/>
                </a:lnTo>
                <a:close/>
              </a:path>
              <a:path w="3740150" h="1879600">
                <a:moveTo>
                  <a:pt x="2604515" y="77723"/>
                </a:moveTo>
                <a:lnTo>
                  <a:pt x="2604515" y="74675"/>
                </a:lnTo>
                <a:lnTo>
                  <a:pt x="2601467" y="74675"/>
                </a:lnTo>
                <a:lnTo>
                  <a:pt x="2601467" y="77723"/>
                </a:lnTo>
                <a:lnTo>
                  <a:pt x="2604515" y="77723"/>
                </a:lnTo>
                <a:close/>
              </a:path>
              <a:path w="3740150" h="1879600">
                <a:moveTo>
                  <a:pt x="2610611" y="79247"/>
                </a:moveTo>
                <a:lnTo>
                  <a:pt x="2610611" y="76199"/>
                </a:lnTo>
                <a:lnTo>
                  <a:pt x="2607563" y="76199"/>
                </a:lnTo>
                <a:lnTo>
                  <a:pt x="2607563" y="79247"/>
                </a:lnTo>
                <a:lnTo>
                  <a:pt x="2610611" y="79247"/>
                </a:lnTo>
                <a:close/>
              </a:path>
              <a:path w="3740150" h="1879600">
                <a:moveTo>
                  <a:pt x="2616707" y="80771"/>
                </a:moveTo>
                <a:lnTo>
                  <a:pt x="2616707" y="77723"/>
                </a:lnTo>
                <a:lnTo>
                  <a:pt x="2613659" y="77723"/>
                </a:lnTo>
                <a:lnTo>
                  <a:pt x="2613659" y="80771"/>
                </a:lnTo>
                <a:lnTo>
                  <a:pt x="2616707" y="80771"/>
                </a:lnTo>
                <a:close/>
              </a:path>
              <a:path w="3740150" h="1879600">
                <a:moveTo>
                  <a:pt x="2622803" y="82295"/>
                </a:moveTo>
                <a:lnTo>
                  <a:pt x="2622803" y="79247"/>
                </a:lnTo>
                <a:lnTo>
                  <a:pt x="2619755" y="79247"/>
                </a:lnTo>
                <a:lnTo>
                  <a:pt x="2619755" y="82295"/>
                </a:lnTo>
                <a:lnTo>
                  <a:pt x="2622803" y="82295"/>
                </a:lnTo>
                <a:close/>
              </a:path>
              <a:path w="3740150" h="1879600">
                <a:moveTo>
                  <a:pt x="2628899" y="83819"/>
                </a:moveTo>
                <a:lnTo>
                  <a:pt x="2628899" y="80771"/>
                </a:lnTo>
                <a:lnTo>
                  <a:pt x="2625851" y="80771"/>
                </a:lnTo>
                <a:lnTo>
                  <a:pt x="2625851" y="82295"/>
                </a:lnTo>
                <a:lnTo>
                  <a:pt x="2627375" y="83819"/>
                </a:lnTo>
                <a:lnTo>
                  <a:pt x="2628899" y="83819"/>
                </a:lnTo>
                <a:close/>
              </a:path>
              <a:path w="3740150" h="1879600">
                <a:moveTo>
                  <a:pt x="2636519" y="82295"/>
                </a:moveTo>
                <a:lnTo>
                  <a:pt x="2633471" y="82295"/>
                </a:lnTo>
                <a:lnTo>
                  <a:pt x="2631947" y="83819"/>
                </a:lnTo>
                <a:lnTo>
                  <a:pt x="2633471" y="85343"/>
                </a:lnTo>
                <a:lnTo>
                  <a:pt x="2634995" y="85343"/>
                </a:lnTo>
                <a:lnTo>
                  <a:pt x="2634995" y="83819"/>
                </a:lnTo>
                <a:lnTo>
                  <a:pt x="2636519" y="82295"/>
                </a:lnTo>
                <a:close/>
              </a:path>
              <a:path w="3740150" h="1879600">
                <a:moveTo>
                  <a:pt x="2642615" y="83819"/>
                </a:moveTo>
                <a:lnTo>
                  <a:pt x="2638043" y="83819"/>
                </a:lnTo>
                <a:lnTo>
                  <a:pt x="2638043" y="85343"/>
                </a:lnTo>
                <a:lnTo>
                  <a:pt x="2639567" y="86867"/>
                </a:lnTo>
                <a:lnTo>
                  <a:pt x="2641091" y="86867"/>
                </a:lnTo>
                <a:lnTo>
                  <a:pt x="2641091" y="85343"/>
                </a:lnTo>
                <a:lnTo>
                  <a:pt x="2642615" y="83819"/>
                </a:lnTo>
                <a:close/>
              </a:path>
              <a:path w="3740150" h="1879600">
                <a:moveTo>
                  <a:pt x="2648711" y="86867"/>
                </a:moveTo>
                <a:lnTo>
                  <a:pt x="2648711" y="85343"/>
                </a:lnTo>
                <a:lnTo>
                  <a:pt x="2647187" y="85343"/>
                </a:lnTo>
                <a:lnTo>
                  <a:pt x="2645663" y="83819"/>
                </a:lnTo>
                <a:lnTo>
                  <a:pt x="2645663" y="85343"/>
                </a:lnTo>
                <a:lnTo>
                  <a:pt x="2644139" y="86867"/>
                </a:lnTo>
                <a:lnTo>
                  <a:pt x="2645663" y="88391"/>
                </a:lnTo>
                <a:lnTo>
                  <a:pt x="2647187" y="88391"/>
                </a:lnTo>
                <a:lnTo>
                  <a:pt x="2647187" y="86867"/>
                </a:lnTo>
                <a:lnTo>
                  <a:pt x="2648711" y="86867"/>
                </a:lnTo>
                <a:close/>
              </a:path>
              <a:path w="3740150" h="1879600">
                <a:moveTo>
                  <a:pt x="2651759" y="88391"/>
                </a:moveTo>
                <a:lnTo>
                  <a:pt x="2651759" y="86867"/>
                </a:lnTo>
                <a:lnTo>
                  <a:pt x="2650235" y="88391"/>
                </a:lnTo>
                <a:lnTo>
                  <a:pt x="2651759" y="88391"/>
                </a:lnTo>
                <a:close/>
              </a:path>
              <a:path w="3740150" h="1879600">
                <a:moveTo>
                  <a:pt x="2654807" y="88391"/>
                </a:moveTo>
                <a:lnTo>
                  <a:pt x="2654807" y="86867"/>
                </a:lnTo>
                <a:lnTo>
                  <a:pt x="2653283" y="86867"/>
                </a:lnTo>
                <a:lnTo>
                  <a:pt x="2651759" y="85343"/>
                </a:lnTo>
                <a:lnTo>
                  <a:pt x="2651759" y="89915"/>
                </a:lnTo>
                <a:lnTo>
                  <a:pt x="2653283" y="89915"/>
                </a:lnTo>
                <a:lnTo>
                  <a:pt x="2653283" y="88391"/>
                </a:lnTo>
                <a:lnTo>
                  <a:pt x="2654807" y="88391"/>
                </a:lnTo>
                <a:close/>
              </a:path>
              <a:path w="3740150" h="1879600">
                <a:moveTo>
                  <a:pt x="2660903" y="89915"/>
                </a:moveTo>
                <a:lnTo>
                  <a:pt x="2660903" y="88391"/>
                </a:lnTo>
                <a:lnTo>
                  <a:pt x="2659379" y="88391"/>
                </a:lnTo>
                <a:lnTo>
                  <a:pt x="2659379" y="86867"/>
                </a:lnTo>
                <a:lnTo>
                  <a:pt x="2657855" y="86867"/>
                </a:lnTo>
                <a:lnTo>
                  <a:pt x="2657855" y="89915"/>
                </a:lnTo>
                <a:lnTo>
                  <a:pt x="2659379" y="91439"/>
                </a:lnTo>
                <a:lnTo>
                  <a:pt x="2660903" y="89915"/>
                </a:lnTo>
                <a:close/>
              </a:path>
              <a:path w="3740150" h="1879600">
                <a:moveTo>
                  <a:pt x="2666999" y="91439"/>
                </a:moveTo>
                <a:lnTo>
                  <a:pt x="2666999" y="89915"/>
                </a:lnTo>
                <a:lnTo>
                  <a:pt x="2665475" y="88391"/>
                </a:lnTo>
                <a:lnTo>
                  <a:pt x="2663951" y="88391"/>
                </a:lnTo>
                <a:lnTo>
                  <a:pt x="2663951" y="91439"/>
                </a:lnTo>
                <a:lnTo>
                  <a:pt x="2665475" y="92963"/>
                </a:lnTo>
                <a:lnTo>
                  <a:pt x="2666999" y="91439"/>
                </a:lnTo>
                <a:close/>
              </a:path>
              <a:path w="3740150" h="1879600">
                <a:moveTo>
                  <a:pt x="2673095" y="92963"/>
                </a:moveTo>
                <a:lnTo>
                  <a:pt x="2673095" y="89915"/>
                </a:lnTo>
                <a:lnTo>
                  <a:pt x="2670047" y="89915"/>
                </a:lnTo>
                <a:lnTo>
                  <a:pt x="2670047" y="92963"/>
                </a:lnTo>
                <a:lnTo>
                  <a:pt x="2673095" y="92963"/>
                </a:lnTo>
                <a:close/>
              </a:path>
              <a:path w="3740150" h="1879600">
                <a:moveTo>
                  <a:pt x="2679191" y="94487"/>
                </a:moveTo>
                <a:lnTo>
                  <a:pt x="2679191" y="91439"/>
                </a:lnTo>
                <a:lnTo>
                  <a:pt x="2676143" y="91439"/>
                </a:lnTo>
                <a:lnTo>
                  <a:pt x="2676143" y="94487"/>
                </a:lnTo>
                <a:lnTo>
                  <a:pt x="2679191" y="94487"/>
                </a:lnTo>
                <a:close/>
              </a:path>
              <a:path w="3740150" h="1879600">
                <a:moveTo>
                  <a:pt x="2685287" y="96011"/>
                </a:moveTo>
                <a:lnTo>
                  <a:pt x="2685287" y="92963"/>
                </a:lnTo>
                <a:lnTo>
                  <a:pt x="2682239" y="92963"/>
                </a:lnTo>
                <a:lnTo>
                  <a:pt x="2682239" y="96011"/>
                </a:lnTo>
                <a:lnTo>
                  <a:pt x="2685287" y="96011"/>
                </a:lnTo>
                <a:close/>
              </a:path>
              <a:path w="3740150" h="1879600">
                <a:moveTo>
                  <a:pt x="2691383" y="97535"/>
                </a:moveTo>
                <a:lnTo>
                  <a:pt x="2691383" y="94487"/>
                </a:lnTo>
                <a:lnTo>
                  <a:pt x="2688335" y="94487"/>
                </a:lnTo>
                <a:lnTo>
                  <a:pt x="2688335" y="97535"/>
                </a:lnTo>
                <a:lnTo>
                  <a:pt x="2691383" y="97535"/>
                </a:lnTo>
                <a:close/>
              </a:path>
              <a:path w="3740150" h="1879600">
                <a:moveTo>
                  <a:pt x="2697479" y="99059"/>
                </a:moveTo>
                <a:lnTo>
                  <a:pt x="2697479" y="96011"/>
                </a:lnTo>
                <a:lnTo>
                  <a:pt x="2695955" y="96011"/>
                </a:lnTo>
                <a:lnTo>
                  <a:pt x="2694431" y="97535"/>
                </a:lnTo>
                <a:lnTo>
                  <a:pt x="2694431" y="99059"/>
                </a:lnTo>
                <a:lnTo>
                  <a:pt x="2697479" y="99059"/>
                </a:lnTo>
                <a:close/>
              </a:path>
              <a:path w="3740150" h="1879600">
                <a:moveTo>
                  <a:pt x="2703575" y="100583"/>
                </a:moveTo>
                <a:lnTo>
                  <a:pt x="2703575" y="97535"/>
                </a:lnTo>
                <a:lnTo>
                  <a:pt x="2702051" y="97535"/>
                </a:lnTo>
                <a:lnTo>
                  <a:pt x="2700527" y="99059"/>
                </a:lnTo>
                <a:lnTo>
                  <a:pt x="2700527" y="100583"/>
                </a:lnTo>
                <a:lnTo>
                  <a:pt x="2702051" y="100583"/>
                </a:lnTo>
                <a:lnTo>
                  <a:pt x="2702051" y="102107"/>
                </a:lnTo>
                <a:lnTo>
                  <a:pt x="2703575" y="100583"/>
                </a:lnTo>
                <a:close/>
              </a:path>
              <a:path w="3740150" h="1879600">
                <a:moveTo>
                  <a:pt x="2709671" y="102107"/>
                </a:moveTo>
                <a:lnTo>
                  <a:pt x="2709671" y="100583"/>
                </a:lnTo>
                <a:lnTo>
                  <a:pt x="2708147" y="99059"/>
                </a:lnTo>
                <a:lnTo>
                  <a:pt x="2706623" y="100583"/>
                </a:lnTo>
                <a:lnTo>
                  <a:pt x="2706623" y="102107"/>
                </a:lnTo>
                <a:lnTo>
                  <a:pt x="2708147" y="102107"/>
                </a:lnTo>
                <a:lnTo>
                  <a:pt x="2708147" y="103631"/>
                </a:lnTo>
                <a:lnTo>
                  <a:pt x="2709671" y="102107"/>
                </a:lnTo>
                <a:close/>
              </a:path>
              <a:path w="3740150" h="1879600">
                <a:moveTo>
                  <a:pt x="2715767" y="103631"/>
                </a:moveTo>
                <a:lnTo>
                  <a:pt x="2715767" y="102107"/>
                </a:lnTo>
                <a:lnTo>
                  <a:pt x="2714243" y="100583"/>
                </a:lnTo>
                <a:lnTo>
                  <a:pt x="2712719" y="102107"/>
                </a:lnTo>
                <a:lnTo>
                  <a:pt x="2712719" y="103631"/>
                </a:lnTo>
                <a:lnTo>
                  <a:pt x="2714243" y="103631"/>
                </a:lnTo>
                <a:lnTo>
                  <a:pt x="2714243" y="105155"/>
                </a:lnTo>
                <a:lnTo>
                  <a:pt x="2715767" y="103631"/>
                </a:lnTo>
                <a:close/>
              </a:path>
              <a:path w="3740150" h="1879600">
                <a:moveTo>
                  <a:pt x="2721863" y="105155"/>
                </a:moveTo>
                <a:lnTo>
                  <a:pt x="2721863" y="103631"/>
                </a:lnTo>
                <a:lnTo>
                  <a:pt x="2720339" y="102107"/>
                </a:lnTo>
                <a:lnTo>
                  <a:pt x="2718815" y="103631"/>
                </a:lnTo>
                <a:lnTo>
                  <a:pt x="2718815" y="105155"/>
                </a:lnTo>
                <a:lnTo>
                  <a:pt x="2720339" y="105155"/>
                </a:lnTo>
                <a:lnTo>
                  <a:pt x="2720339" y="106679"/>
                </a:lnTo>
                <a:lnTo>
                  <a:pt x="2721863" y="105155"/>
                </a:lnTo>
                <a:close/>
              </a:path>
              <a:path w="3740150" h="1879600">
                <a:moveTo>
                  <a:pt x="2727959" y="106679"/>
                </a:moveTo>
                <a:lnTo>
                  <a:pt x="2727959" y="105155"/>
                </a:lnTo>
                <a:lnTo>
                  <a:pt x="2726435" y="103631"/>
                </a:lnTo>
                <a:lnTo>
                  <a:pt x="2724911" y="105155"/>
                </a:lnTo>
                <a:lnTo>
                  <a:pt x="2724911" y="106679"/>
                </a:lnTo>
                <a:lnTo>
                  <a:pt x="2726435" y="108203"/>
                </a:lnTo>
                <a:lnTo>
                  <a:pt x="2727959" y="106679"/>
                </a:lnTo>
                <a:close/>
              </a:path>
              <a:path w="3740150" h="1879600">
                <a:moveTo>
                  <a:pt x="2734055" y="109727"/>
                </a:moveTo>
                <a:lnTo>
                  <a:pt x="2734055" y="106679"/>
                </a:lnTo>
                <a:lnTo>
                  <a:pt x="2732531" y="106679"/>
                </a:lnTo>
                <a:lnTo>
                  <a:pt x="2732531" y="105155"/>
                </a:lnTo>
                <a:lnTo>
                  <a:pt x="2731007" y="106679"/>
                </a:lnTo>
                <a:lnTo>
                  <a:pt x="2731007" y="108203"/>
                </a:lnTo>
                <a:lnTo>
                  <a:pt x="2732531" y="109727"/>
                </a:lnTo>
                <a:lnTo>
                  <a:pt x="2734055" y="109727"/>
                </a:lnTo>
                <a:close/>
              </a:path>
              <a:path w="3740150" h="1879600">
                <a:moveTo>
                  <a:pt x="2740151" y="111251"/>
                </a:moveTo>
                <a:lnTo>
                  <a:pt x="2740151" y="108203"/>
                </a:lnTo>
                <a:lnTo>
                  <a:pt x="2738627" y="106679"/>
                </a:lnTo>
                <a:lnTo>
                  <a:pt x="2737103" y="108203"/>
                </a:lnTo>
                <a:lnTo>
                  <a:pt x="2737103" y="109727"/>
                </a:lnTo>
                <a:lnTo>
                  <a:pt x="2738627" y="111251"/>
                </a:lnTo>
                <a:lnTo>
                  <a:pt x="2740151" y="111251"/>
                </a:lnTo>
                <a:close/>
              </a:path>
              <a:path w="3740150" h="1879600">
                <a:moveTo>
                  <a:pt x="2746247" y="112775"/>
                </a:moveTo>
                <a:lnTo>
                  <a:pt x="2746247" y="109727"/>
                </a:lnTo>
                <a:lnTo>
                  <a:pt x="2744723" y="108203"/>
                </a:lnTo>
                <a:lnTo>
                  <a:pt x="2743199" y="109727"/>
                </a:lnTo>
                <a:lnTo>
                  <a:pt x="2743199" y="111251"/>
                </a:lnTo>
                <a:lnTo>
                  <a:pt x="2744723" y="112775"/>
                </a:lnTo>
                <a:lnTo>
                  <a:pt x="2746247" y="112775"/>
                </a:lnTo>
                <a:close/>
              </a:path>
              <a:path w="3740150" h="1879600">
                <a:moveTo>
                  <a:pt x="2752343" y="114299"/>
                </a:moveTo>
                <a:lnTo>
                  <a:pt x="2752343" y="111251"/>
                </a:lnTo>
                <a:lnTo>
                  <a:pt x="2750819" y="109727"/>
                </a:lnTo>
                <a:lnTo>
                  <a:pt x="2749295" y="111251"/>
                </a:lnTo>
                <a:lnTo>
                  <a:pt x="2749295" y="112775"/>
                </a:lnTo>
                <a:lnTo>
                  <a:pt x="2750819" y="114299"/>
                </a:lnTo>
                <a:lnTo>
                  <a:pt x="2752343" y="114299"/>
                </a:lnTo>
                <a:close/>
              </a:path>
              <a:path w="3740150" h="1879600">
                <a:moveTo>
                  <a:pt x="2759963" y="112775"/>
                </a:moveTo>
                <a:lnTo>
                  <a:pt x="2755391" y="112775"/>
                </a:lnTo>
                <a:lnTo>
                  <a:pt x="2755391" y="114299"/>
                </a:lnTo>
                <a:lnTo>
                  <a:pt x="2756915" y="115823"/>
                </a:lnTo>
                <a:lnTo>
                  <a:pt x="2758439" y="115823"/>
                </a:lnTo>
                <a:lnTo>
                  <a:pt x="2758439" y="114299"/>
                </a:lnTo>
                <a:lnTo>
                  <a:pt x="2759963" y="112775"/>
                </a:lnTo>
                <a:close/>
              </a:path>
              <a:path w="3740150" h="1879600">
                <a:moveTo>
                  <a:pt x="2766059" y="115823"/>
                </a:moveTo>
                <a:lnTo>
                  <a:pt x="2764535" y="114299"/>
                </a:lnTo>
                <a:lnTo>
                  <a:pt x="2761487" y="114299"/>
                </a:lnTo>
                <a:lnTo>
                  <a:pt x="2761487" y="115823"/>
                </a:lnTo>
                <a:lnTo>
                  <a:pt x="2763011" y="117347"/>
                </a:lnTo>
                <a:lnTo>
                  <a:pt x="2764535" y="117347"/>
                </a:lnTo>
                <a:lnTo>
                  <a:pt x="2764535" y="115823"/>
                </a:lnTo>
                <a:lnTo>
                  <a:pt x="2766059" y="115823"/>
                </a:lnTo>
                <a:close/>
              </a:path>
              <a:path w="3740150" h="1879600">
                <a:moveTo>
                  <a:pt x="2772155" y="117347"/>
                </a:moveTo>
                <a:lnTo>
                  <a:pt x="2770631" y="115823"/>
                </a:lnTo>
                <a:lnTo>
                  <a:pt x="2769107" y="115823"/>
                </a:lnTo>
                <a:lnTo>
                  <a:pt x="2767583" y="117347"/>
                </a:lnTo>
                <a:lnTo>
                  <a:pt x="2769107" y="118871"/>
                </a:lnTo>
                <a:lnTo>
                  <a:pt x="2770631" y="118871"/>
                </a:lnTo>
                <a:lnTo>
                  <a:pt x="2770631" y="117347"/>
                </a:lnTo>
                <a:lnTo>
                  <a:pt x="2772155" y="117347"/>
                </a:lnTo>
                <a:close/>
              </a:path>
              <a:path w="3740150" h="1879600">
                <a:moveTo>
                  <a:pt x="2778251" y="118871"/>
                </a:moveTo>
                <a:lnTo>
                  <a:pt x="2776727" y="117347"/>
                </a:lnTo>
                <a:lnTo>
                  <a:pt x="2775203" y="117347"/>
                </a:lnTo>
                <a:lnTo>
                  <a:pt x="2773679" y="118871"/>
                </a:lnTo>
                <a:lnTo>
                  <a:pt x="2775203" y="120395"/>
                </a:lnTo>
                <a:lnTo>
                  <a:pt x="2776727" y="120395"/>
                </a:lnTo>
                <a:lnTo>
                  <a:pt x="2776727" y="118871"/>
                </a:lnTo>
                <a:lnTo>
                  <a:pt x="2778251" y="118871"/>
                </a:lnTo>
                <a:close/>
              </a:path>
              <a:path w="3740150" h="1879600">
                <a:moveTo>
                  <a:pt x="2784347" y="120395"/>
                </a:moveTo>
                <a:lnTo>
                  <a:pt x="2782823" y="118871"/>
                </a:lnTo>
                <a:lnTo>
                  <a:pt x="2781299" y="118871"/>
                </a:lnTo>
                <a:lnTo>
                  <a:pt x="2779775" y="120395"/>
                </a:lnTo>
                <a:lnTo>
                  <a:pt x="2779775" y="121919"/>
                </a:lnTo>
                <a:lnTo>
                  <a:pt x="2782823" y="121919"/>
                </a:lnTo>
                <a:lnTo>
                  <a:pt x="2784347" y="120395"/>
                </a:lnTo>
                <a:close/>
              </a:path>
              <a:path w="3740150" h="1879600">
                <a:moveTo>
                  <a:pt x="2788919" y="124967"/>
                </a:moveTo>
                <a:lnTo>
                  <a:pt x="2788919" y="120395"/>
                </a:lnTo>
                <a:lnTo>
                  <a:pt x="2787395" y="120395"/>
                </a:lnTo>
                <a:lnTo>
                  <a:pt x="2787395" y="121919"/>
                </a:lnTo>
                <a:lnTo>
                  <a:pt x="2785871" y="121919"/>
                </a:lnTo>
                <a:lnTo>
                  <a:pt x="2785871" y="123443"/>
                </a:lnTo>
                <a:lnTo>
                  <a:pt x="2787395" y="123443"/>
                </a:lnTo>
                <a:lnTo>
                  <a:pt x="2788919" y="124967"/>
                </a:lnTo>
                <a:close/>
              </a:path>
              <a:path w="3740150" h="1879600">
                <a:moveTo>
                  <a:pt x="2790443" y="121919"/>
                </a:moveTo>
                <a:lnTo>
                  <a:pt x="2788919" y="121919"/>
                </a:lnTo>
                <a:lnTo>
                  <a:pt x="2788919" y="123443"/>
                </a:lnTo>
                <a:lnTo>
                  <a:pt x="2790443" y="121919"/>
                </a:lnTo>
                <a:close/>
              </a:path>
              <a:path w="3740150" h="1879600">
                <a:moveTo>
                  <a:pt x="2793491" y="124967"/>
                </a:moveTo>
                <a:lnTo>
                  <a:pt x="2793491" y="123443"/>
                </a:lnTo>
                <a:lnTo>
                  <a:pt x="2791967" y="123443"/>
                </a:lnTo>
                <a:lnTo>
                  <a:pt x="2791967" y="124967"/>
                </a:lnTo>
                <a:lnTo>
                  <a:pt x="2793491" y="124967"/>
                </a:lnTo>
                <a:close/>
              </a:path>
              <a:path w="3740150" h="1879600">
                <a:moveTo>
                  <a:pt x="2796539" y="123443"/>
                </a:moveTo>
                <a:lnTo>
                  <a:pt x="2795015" y="123443"/>
                </a:lnTo>
                <a:lnTo>
                  <a:pt x="2793491" y="121919"/>
                </a:lnTo>
                <a:lnTo>
                  <a:pt x="2793491" y="126491"/>
                </a:lnTo>
                <a:lnTo>
                  <a:pt x="2795015" y="126491"/>
                </a:lnTo>
                <a:lnTo>
                  <a:pt x="2795015" y="124967"/>
                </a:lnTo>
                <a:lnTo>
                  <a:pt x="2796539" y="123443"/>
                </a:lnTo>
                <a:close/>
              </a:path>
              <a:path w="3740150" h="1879600">
                <a:moveTo>
                  <a:pt x="2802635" y="124967"/>
                </a:moveTo>
                <a:lnTo>
                  <a:pt x="2798063" y="124967"/>
                </a:lnTo>
                <a:lnTo>
                  <a:pt x="2798063" y="126491"/>
                </a:lnTo>
                <a:lnTo>
                  <a:pt x="2799587" y="128015"/>
                </a:lnTo>
                <a:lnTo>
                  <a:pt x="2801111" y="128015"/>
                </a:lnTo>
                <a:lnTo>
                  <a:pt x="2801111" y="126491"/>
                </a:lnTo>
                <a:lnTo>
                  <a:pt x="2802635" y="124967"/>
                </a:lnTo>
                <a:close/>
              </a:path>
              <a:path w="3740150" h="1879600">
                <a:moveTo>
                  <a:pt x="2808731" y="128015"/>
                </a:moveTo>
                <a:lnTo>
                  <a:pt x="2807207" y="126491"/>
                </a:lnTo>
                <a:lnTo>
                  <a:pt x="2805683" y="126491"/>
                </a:lnTo>
                <a:lnTo>
                  <a:pt x="2804159" y="128015"/>
                </a:lnTo>
                <a:lnTo>
                  <a:pt x="2805683" y="129539"/>
                </a:lnTo>
                <a:lnTo>
                  <a:pt x="2807207" y="129539"/>
                </a:lnTo>
                <a:lnTo>
                  <a:pt x="2807207" y="128015"/>
                </a:lnTo>
                <a:lnTo>
                  <a:pt x="2808731" y="128015"/>
                </a:lnTo>
                <a:close/>
              </a:path>
              <a:path w="3740150" h="1879600">
                <a:moveTo>
                  <a:pt x="2814827" y="129539"/>
                </a:moveTo>
                <a:lnTo>
                  <a:pt x="2813303" y="128015"/>
                </a:lnTo>
                <a:lnTo>
                  <a:pt x="2811779" y="128015"/>
                </a:lnTo>
                <a:lnTo>
                  <a:pt x="2810255" y="129539"/>
                </a:lnTo>
                <a:lnTo>
                  <a:pt x="2811779" y="131063"/>
                </a:lnTo>
                <a:lnTo>
                  <a:pt x="2813303" y="131063"/>
                </a:lnTo>
                <a:lnTo>
                  <a:pt x="2813303" y="129539"/>
                </a:lnTo>
                <a:lnTo>
                  <a:pt x="2814827" y="129539"/>
                </a:lnTo>
                <a:close/>
              </a:path>
              <a:path w="3740150" h="1879600">
                <a:moveTo>
                  <a:pt x="2820923" y="131063"/>
                </a:moveTo>
                <a:lnTo>
                  <a:pt x="2819399" y="129539"/>
                </a:lnTo>
                <a:lnTo>
                  <a:pt x="2817875" y="129539"/>
                </a:lnTo>
                <a:lnTo>
                  <a:pt x="2816351" y="131063"/>
                </a:lnTo>
                <a:lnTo>
                  <a:pt x="2817875" y="132587"/>
                </a:lnTo>
                <a:lnTo>
                  <a:pt x="2819399" y="132587"/>
                </a:lnTo>
                <a:lnTo>
                  <a:pt x="2820923" y="131063"/>
                </a:lnTo>
                <a:close/>
              </a:path>
              <a:path w="3740150" h="1879600">
                <a:moveTo>
                  <a:pt x="2825495" y="135635"/>
                </a:moveTo>
                <a:lnTo>
                  <a:pt x="2825495" y="131063"/>
                </a:lnTo>
                <a:lnTo>
                  <a:pt x="2823971" y="131063"/>
                </a:lnTo>
                <a:lnTo>
                  <a:pt x="2823971" y="132587"/>
                </a:lnTo>
                <a:lnTo>
                  <a:pt x="2822447" y="132587"/>
                </a:lnTo>
                <a:lnTo>
                  <a:pt x="2822447" y="134111"/>
                </a:lnTo>
                <a:lnTo>
                  <a:pt x="2823971" y="134111"/>
                </a:lnTo>
                <a:lnTo>
                  <a:pt x="2825495" y="135635"/>
                </a:lnTo>
                <a:close/>
              </a:path>
              <a:path w="3740150" h="1879600">
                <a:moveTo>
                  <a:pt x="2827019" y="132587"/>
                </a:moveTo>
                <a:lnTo>
                  <a:pt x="2825495" y="132587"/>
                </a:lnTo>
                <a:lnTo>
                  <a:pt x="2825495" y="134111"/>
                </a:lnTo>
                <a:lnTo>
                  <a:pt x="2827019" y="132587"/>
                </a:lnTo>
                <a:close/>
              </a:path>
              <a:path w="3740150" h="1879600">
                <a:moveTo>
                  <a:pt x="2830067" y="135635"/>
                </a:moveTo>
                <a:lnTo>
                  <a:pt x="2830067" y="134111"/>
                </a:lnTo>
                <a:lnTo>
                  <a:pt x="2828543" y="134111"/>
                </a:lnTo>
                <a:lnTo>
                  <a:pt x="2828543" y="135635"/>
                </a:lnTo>
                <a:lnTo>
                  <a:pt x="2830067" y="135635"/>
                </a:lnTo>
                <a:close/>
              </a:path>
              <a:path w="3740150" h="1879600">
                <a:moveTo>
                  <a:pt x="2833115" y="134111"/>
                </a:moveTo>
                <a:lnTo>
                  <a:pt x="2831591" y="134111"/>
                </a:lnTo>
                <a:lnTo>
                  <a:pt x="2830067" y="132587"/>
                </a:lnTo>
                <a:lnTo>
                  <a:pt x="2830067" y="137159"/>
                </a:lnTo>
                <a:lnTo>
                  <a:pt x="2831591" y="137159"/>
                </a:lnTo>
                <a:lnTo>
                  <a:pt x="2831591" y="135635"/>
                </a:lnTo>
                <a:lnTo>
                  <a:pt x="2833115" y="134111"/>
                </a:lnTo>
                <a:close/>
              </a:path>
              <a:path w="3740150" h="1879600">
                <a:moveTo>
                  <a:pt x="2839211" y="135635"/>
                </a:moveTo>
                <a:lnTo>
                  <a:pt x="2834639" y="135635"/>
                </a:lnTo>
                <a:lnTo>
                  <a:pt x="2834639" y="137159"/>
                </a:lnTo>
                <a:lnTo>
                  <a:pt x="2836163" y="138683"/>
                </a:lnTo>
                <a:lnTo>
                  <a:pt x="2837687" y="138683"/>
                </a:lnTo>
                <a:lnTo>
                  <a:pt x="2837687" y="137159"/>
                </a:lnTo>
                <a:lnTo>
                  <a:pt x="2839211" y="135635"/>
                </a:lnTo>
                <a:close/>
              </a:path>
              <a:path w="3740150" h="1879600">
                <a:moveTo>
                  <a:pt x="2845307" y="138683"/>
                </a:moveTo>
                <a:lnTo>
                  <a:pt x="2843783" y="137159"/>
                </a:lnTo>
                <a:lnTo>
                  <a:pt x="2842259" y="137159"/>
                </a:lnTo>
                <a:lnTo>
                  <a:pt x="2840735" y="138683"/>
                </a:lnTo>
                <a:lnTo>
                  <a:pt x="2842259" y="140207"/>
                </a:lnTo>
                <a:lnTo>
                  <a:pt x="2843783" y="140207"/>
                </a:lnTo>
                <a:lnTo>
                  <a:pt x="2843783" y="138683"/>
                </a:lnTo>
                <a:lnTo>
                  <a:pt x="2845307" y="138683"/>
                </a:lnTo>
                <a:close/>
              </a:path>
              <a:path w="3740150" h="1879600">
                <a:moveTo>
                  <a:pt x="2851403" y="140207"/>
                </a:moveTo>
                <a:lnTo>
                  <a:pt x="2849879" y="138683"/>
                </a:lnTo>
                <a:lnTo>
                  <a:pt x="2848355" y="138683"/>
                </a:lnTo>
                <a:lnTo>
                  <a:pt x="2846831" y="140207"/>
                </a:lnTo>
                <a:lnTo>
                  <a:pt x="2848355" y="141731"/>
                </a:lnTo>
                <a:lnTo>
                  <a:pt x="2849879" y="141731"/>
                </a:lnTo>
                <a:lnTo>
                  <a:pt x="2851403" y="140207"/>
                </a:lnTo>
                <a:close/>
              </a:path>
              <a:path w="3740150" h="1879600">
                <a:moveTo>
                  <a:pt x="2857499" y="141731"/>
                </a:moveTo>
                <a:lnTo>
                  <a:pt x="2855975" y="141731"/>
                </a:lnTo>
                <a:lnTo>
                  <a:pt x="2854451" y="140207"/>
                </a:lnTo>
                <a:lnTo>
                  <a:pt x="2854451" y="141731"/>
                </a:lnTo>
                <a:lnTo>
                  <a:pt x="2852927" y="141731"/>
                </a:lnTo>
                <a:lnTo>
                  <a:pt x="2852927" y="143255"/>
                </a:lnTo>
                <a:lnTo>
                  <a:pt x="2854451" y="144779"/>
                </a:lnTo>
                <a:lnTo>
                  <a:pt x="2855975" y="144779"/>
                </a:lnTo>
                <a:lnTo>
                  <a:pt x="2855975" y="143255"/>
                </a:lnTo>
                <a:lnTo>
                  <a:pt x="2857499" y="141731"/>
                </a:lnTo>
                <a:close/>
              </a:path>
              <a:path w="3740150" h="1879600">
                <a:moveTo>
                  <a:pt x="2862071" y="146303"/>
                </a:moveTo>
                <a:lnTo>
                  <a:pt x="2862071" y="143255"/>
                </a:lnTo>
                <a:lnTo>
                  <a:pt x="2859023" y="143255"/>
                </a:lnTo>
                <a:lnTo>
                  <a:pt x="2859023" y="146303"/>
                </a:lnTo>
                <a:lnTo>
                  <a:pt x="2862071" y="146303"/>
                </a:lnTo>
                <a:close/>
              </a:path>
              <a:path w="3740150" h="1879600">
                <a:moveTo>
                  <a:pt x="2868167" y="147827"/>
                </a:moveTo>
                <a:lnTo>
                  <a:pt x="2868167" y="144779"/>
                </a:lnTo>
                <a:lnTo>
                  <a:pt x="2865119" y="144779"/>
                </a:lnTo>
                <a:lnTo>
                  <a:pt x="2865119" y="147827"/>
                </a:lnTo>
                <a:lnTo>
                  <a:pt x="2868167" y="147827"/>
                </a:lnTo>
                <a:close/>
              </a:path>
              <a:path w="3740150" h="1879600">
                <a:moveTo>
                  <a:pt x="2874263" y="149351"/>
                </a:moveTo>
                <a:lnTo>
                  <a:pt x="2874263" y="146303"/>
                </a:lnTo>
                <a:lnTo>
                  <a:pt x="2871215" y="146303"/>
                </a:lnTo>
                <a:lnTo>
                  <a:pt x="2871215" y="149351"/>
                </a:lnTo>
                <a:lnTo>
                  <a:pt x="2872739" y="149351"/>
                </a:lnTo>
                <a:lnTo>
                  <a:pt x="2872739" y="150875"/>
                </a:lnTo>
                <a:lnTo>
                  <a:pt x="2874263" y="149351"/>
                </a:lnTo>
                <a:close/>
              </a:path>
              <a:path w="3740150" h="1879600">
                <a:moveTo>
                  <a:pt x="2880359" y="150875"/>
                </a:moveTo>
                <a:lnTo>
                  <a:pt x="2880359" y="149351"/>
                </a:lnTo>
                <a:lnTo>
                  <a:pt x="2878835" y="147827"/>
                </a:lnTo>
                <a:lnTo>
                  <a:pt x="2877311" y="149351"/>
                </a:lnTo>
                <a:lnTo>
                  <a:pt x="2877311" y="150875"/>
                </a:lnTo>
                <a:lnTo>
                  <a:pt x="2878835" y="152399"/>
                </a:lnTo>
                <a:lnTo>
                  <a:pt x="2880359" y="150875"/>
                </a:lnTo>
                <a:close/>
              </a:path>
              <a:path w="3740150" h="1879600">
                <a:moveTo>
                  <a:pt x="2886455" y="153923"/>
                </a:moveTo>
                <a:lnTo>
                  <a:pt x="2886455" y="150875"/>
                </a:lnTo>
                <a:lnTo>
                  <a:pt x="2883407" y="150875"/>
                </a:lnTo>
                <a:lnTo>
                  <a:pt x="2883407" y="153923"/>
                </a:lnTo>
                <a:lnTo>
                  <a:pt x="2886455" y="153923"/>
                </a:lnTo>
                <a:close/>
              </a:path>
              <a:path w="3740150" h="1879600">
                <a:moveTo>
                  <a:pt x="2892551" y="155447"/>
                </a:moveTo>
                <a:lnTo>
                  <a:pt x="2892551" y="152399"/>
                </a:lnTo>
                <a:lnTo>
                  <a:pt x="2889503" y="152399"/>
                </a:lnTo>
                <a:lnTo>
                  <a:pt x="2889503" y="155447"/>
                </a:lnTo>
                <a:lnTo>
                  <a:pt x="2892551" y="155447"/>
                </a:lnTo>
                <a:close/>
              </a:path>
              <a:path w="3740150" h="1879600">
                <a:moveTo>
                  <a:pt x="2898647" y="156971"/>
                </a:moveTo>
                <a:lnTo>
                  <a:pt x="2898647" y="155447"/>
                </a:lnTo>
                <a:lnTo>
                  <a:pt x="2897123" y="153923"/>
                </a:lnTo>
                <a:lnTo>
                  <a:pt x="2895599" y="155447"/>
                </a:lnTo>
                <a:lnTo>
                  <a:pt x="2895599" y="156971"/>
                </a:lnTo>
                <a:lnTo>
                  <a:pt x="2897123" y="156971"/>
                </a:lnTo>
                <a:lnTo>
                  <a:pt x="2897123" y="158495"/>
                </a:lnTo>
                <a:lnTo>
                  <a:pt x="2898647" y="156971"/>
                </a:lnTo>
                <a:close/>
              </a:path>
              <a:path w="3740150" h="1879600">
                <a:moveTo>
                  <a:pt x="2904743" y="160019"/>
                </a:moveTo>
                <a:lnTo>
                  <a:pt x="2904743" y="156971"/>
                </a:lnTo>
                <a:lnTo>
                  <a:pt x="2901695" y="156971"/>
                </a:lnTo>
                <a:lnTo>
                  <a:pt x="2901695" y="160019"/>
                </a:lnTo>
                <a:lnTo>
                  <a:pt x="2904743" y="160019"/>
                </a:lnTo>
                <a:close/>
              </a:path>
              <a:path w="3740150" h="1879600">
                <a:moveTo>
                  <a:pt x="2910839" y="161543"/>
                </a:moveTo>
                <a:lnTo>
                  <a:pt x="2910839" y="158495"/>
                </a:lnTo>
                <a:lnTo>
                  <a:pt x="2907791" y="158495"/>
                </a:lnTo>
                <a:lnTo>
                  <a:pt x="2907791" y="161543"/>
                </a:lnTo>
                <a:lnTo>
                  <a:pt x="2910839" y="161543"/>
                </a:lnTo>
                <a:close/>
              </a:path>
              <a:path w="3740150" h="1879600">
                <a:moveTo>
                  <a:pt x="2916935" y="163067"/>
                </a:moveTo>
                <a:lnTo>
                  <a:pt x="2916935" y="161543"/>
                </a:lnTo>
                <a:lnTo>
                  <a:pt x="2915411" y="160019"/>
                </a:lnTo>
                <a:lnTo>
                  <a:pt x="2913887" y="160019"/>
                </a:lnTo>
                <a:lnTo>
                  <a:pt x="2913887" y="163067"/>
                </a:lnTo>
                <a:lnTo>
                  <a:pt x="2916935" y="163067"/>
                </a:lnTo>
                <a:close/>
              </a:path>
              <a:path w="3740150" h="1879600">
                <a:moveTo>
                  <a:pt x="2923031" y="166115"/>
                </a:moveTo>
                <a:lnTo>
                  <a:pt x="2923031" y="163067"/>
                </a:lnTo>
                <a:lnTo>
                  <a:pt x="2919983" y="163067"/>
                </a:lnTo>
                <a:lnTo>
                  <a:pt x="2919983" y="164591"/>
                </a:lnTo>
                <a:lnTo>
                  <a:pt x="2921507" y="166115"/>
                </a:lnTo>
                <a:lnTo>
                  <a:pt x="2923031" y="166115"/>
                </a:lnTo>
                <a:close/>
              </a:path>
              <a:path w="3740150" h="1879600">
                <a:moveTo>
                  <a:pt x="2929127" y="167639"/>
                </a:moveTo>
                <a:lnTo>
                  <a:pt x="2929127" y="164591"/>
                </a:lnTo>
                <a:lnTo>
                  <a:pt x="2926079" y="164591"/>
                </a:lnTo>
                <a:lnTo>
                  <a:pt x="2926079" y="167639"/>
                </a:lnTo>
                <a:lnTo>
                  <a:pt x="2929127" y="167639"/>
                </a:lnTo>
                <a:close/>
              </a:path>
              <a:path w="3740150" h="1879600">
                <a:moveTo>
                  <a:pt x="2935223" y="169163"/>
                </a:moveTo>
                <a:lnTo>
                  <a:pt x="2935223" y="167639"/>
                </a:lnTo>
                <a:lnTo>
                  <a:pt x="2933699" y="167639"/>
                </a:lnTo>
                <a:lnTo>
                  <a:pt x="2933699" y="166115"/>
                </a:lnTo>
                <a:lnTo>
                  <a:pt x="2932175" y="167639"/>
                </a:lnTo>
                <a:lnTo>
                  <a:pt x="2932175" y="170687"/>
                </a:lnTo>
                <a:lnTo>
                  <a:pt x="2933699" y="170687"/>
                </a:lnTo>
                <a:lnTo>
                  <a:pt x="2935223" y="169163"/>
                </a:lnTo>
                <a:close/>
              </a:path>
              <a:path w="3740150" h="1879600">
                <a:moveTo>
                  <a:pt x="2941319" y="170687"/>
                </a:moveTo>
                <a:lnTo>
                  <a:pt x="2941319" y="169163"/>
                </a:lnTo>
                <a:lnTo>
                  <a:pt x="2938271" y="169163"/>
                </a:lnTo>
                <a:lnTo>
                  <a:pt x="2938271" y="172211"/>
                </a:lnTo>
                <a:lnTo>
                  <a:pt x="2939795" y="172211"/>
                </a:lnTo>
                <a:lnTo>
                  <a:pt x="2941319" y="170687"/>
                </a:lnTo>
                <a:close/>
              </a:path>
              <a:path w="3740150" h="1879600">
                <a:moveTo>
                  <a:pt x="2947415" y="173735"/>
                </a:moveTo>
                <a:lnTo>
                  <a:pt x="2947415" y="172211"/>
                </a:lnTo>
                <a:lnTo>
                  <a:pt x="2945891" y="170687"/>
                </a:lnTo>
                <a:lnTo>
                  <a:pt x="2944367" y="170687"/>
                </a:lnTo>
                <a:lnTo>
                  <a:pt x="2944367" y="172211"/>
                </a:lnTo>
                <a:lnTo>
                  <a:pt x="2942843" y="172211"/>
                </a:lnTo>
                <a:lnTo>
                  <a:pt x="2945891" y="175259"/>
                </a:lnTo>
                <a:lnTo>
                  <a:pt x="2945891" y="173735"/>
                </a:lnTo>
                <a:lnTo>
                  <a:pt x="2947415" y="173735"/>
                </a:lnTo>
                <a:close/>
              </a:path>
              <a:path w="3740150" h="1879600">
                <a:moveTo>
                  <a:pt x="2953511" y="175259"/>
                </a:moveTo>
                <a:lnTo>
                  <a:pt x="2951987" y="173735"/>
                </a:lnTo>
                <a:lnTo>
                  <a:pt x="2950463" y="173735"/>
                </a:lnTo>
                <a:lnTo>
                  <a:pt x="2948939" y="175259"/>
                </a:lnTo>
                <a:lnTo>
                  <a:pt x="2950463" y="176783"/>
                </a:lnTo>
                <a:lnTo>
                  <a:pt x="2951987" y="176783"/>
                </a:lnTo>
                <a:lnTo>
                  <a:pt x="2953511" y="175259"/>
                </a:lnTo>
                <a:close/>
              </a:path>
              <a:path w="3740150" h="1879600">
                <a:moveTo>
                  <a:pt x="2959607" y="176783"/>
                </a:moveTo>
                <a:lnTo>
                  <a:pt x="2958083" y="175259"/>
                </a:lnTo>
                <a:lnTo>
                  <a:pt x="2956559" y="175259"/>
                </a:lnTo>
                <a:lnTo>
                  <a:pt x="2956559" y="176783"/>
                </a:lnTo>
                <a:lnTo>
                  <a:pt x="2955035" y="176783"/>
                </a:lnTo>
                <a:lnTo>
                  <a:pt x="2956559" y="178307"/>
                </a:lnTo>
                <a:lnTo>
                  <a:pt x="2958083" y="178307"/>
                </a:lnTo>
                <a:lnTo>
                  <a:pt x="2959607" y="176783"/>
                </a:lnTo>
                <a:close/>
              </a:path>
              <a:path w="3740150" h="1879600">
                <a:moveTo>
                  <a:pt x="2962655" y="179831"/>
                </a:moveTo>
                <a:lnTo>
                  <a:pt x="2962655" y="178307"/>
                </a:lnTo>
                <a:lnTo>
                  <a:pt x="2961131" y="178307"/>
                </a:lnTo>
                <a:lnTo>
                  <a:pt x="2961131" y="179831"/>
                </a:lnTo>
                <a:lnTo>
                  <a:pt x="2962655" y="179831"/>
                </a:lnTo>
                <a:close/>
              </a:path>
              <a:path w="3740150" h="1879600">
                <a:moveTo>
                  <a:pt x="2965703" y="178307"/>
                </a:moveTo>
                <a:lnTo>
                  <a:pt x="2964179" y="178307"/>
                </a:lnTo>
                <a:lnTo>
                  <a:pt x="2962655" y="176783"/>
                </a:lnTo>
                <a:lnTo>
                  <a:pt x="2962655" y="181355"/>
                </a:lnTo>
                <a:lnTo>
                  <a:pt x="2964179" y="181355"/>
                </a:lnTo>
                <a:lnTo>
                  <a:pt x="2964179" y="179831"/>
                </a:lnTo>
                <a:lnTo>
                  <a:pt x="2965703" y="178307"/>
                </a:lnTo>
                <a:close/>
              </a:path>
              <a:path w="3740150" h="1879600">
                <a:moveTo>
                  <a:pt x="2971799" y="181355"/>
                </a:moveTo>
                <a:lnTo>
                  <a:pt x="2970275" y="179831"/>
                </a:lnTo>
                <a:lnTo>
                  <a:pt x="2968751" y="179831"/>
                </a:lnTo>
                <a:lnTo>
                  <a:pt x="2967227" y="181355"/>
                </a:lnTo>
                <a:lnTo>
                  <a:pt x="2967227" y="182879"/>
                </a:lnTo>
                <a:lnTo>
                  <a:pt x="2970275" y="182879"/>
                </a:lnTo>
                <a:lnTo>
                  <a:pt x="2970275" y="181355"/>
                </a:lnTo>
                <a:lnTo>
                  <a:pt x="2971799" y="181355"/>
                </a:lnTo>
                <a:close/>
              </a:path>
              <a:path w="3740150" h="1879600">
                <a:moveTo>
                  <a:pt x="2976371" y="184403"/>
                </a:moveTo>
                <a:lnTo>
                  <a:pt x="2976371" y="181355"/>
                </a:lnTo>
                <a:lnTo>
                  <a:pt x="2973323" y="181355"/>
                </a:lnTo>
                <a:lnTo>
                  <a:pt x="2973323" y="184403"/>
                </a:lnTo>
                <a:lnTo>
                  <a:pt x="2974847" y="184403"/>
                </a:lnTo>
                <a:lnTo>
                  <a:pt x="2974847" y="185927"/>
                </a:lnTo>
                <a:lnTo>
                  <a:pt x="2976371" y="184403"/>
                </a:lnTo>
                <a:close/>
              </a:path>
              <a:path w="3740150" h="1879600">
                <a:moveTo>
                  <a:pt x="2982467" y="187451"/>
                </a:moveTo>
                <a:lnTo>
                  <a:pt x="2982467" y="184403"/>
                </a:lnTo>
                <a:lnTo>
                  <a:pt x="2979419" y="184403"/>
                </a:lnTo>
                <a:lnTo>
                  <a:pt x="2979419" y="187451"/>
                </a:lnTo>
                <a:lnTo>
                  <a:pt x="2982467" y="187451"/>
                </a:lnTo>
                <a:close/>
              </a:path>
              <a:path w="3740150" h="1879600">
                <a:moveTo>
                  <a:pt x="2988563" y="188975"/>
                </a:moveTo>
                <a:lnTo>
                  <a:pt x="2988563" y="185927"/>
                </a:lnTo>
                <a:lnTo>
                  <a:pt x="2985515" y="185927"/>
                </a:lnTo>
                <a:lnTo>
                  <a:pt x="2985515" y="188975"/>
                </a:lnTo>
                <a:lnTo>
                  <a:pt x="2988563" y="188975"/>
                </a:lnTo>
                <a:close/>
              </a:path>
              <a:path w="3740150" h="1879600">
                <a:moveTo>
                  <a:pt x="2994659" y="192023"/>
                </a:moveTo>
                <a:lnTo>
                  <a:pt x="2994659" y="188975"/>
                </a:lnTo>
                <a:lnTo>
                  <a:pt x="2991611" y="188975"/>
                </a:lnTo>
                <a:lnTo>
                  <a:pt x="2991611" y="190499"/>
                </a:lnTo>
                <a:lnTo>
                  <a:pt x="2993135" y="192023"/>
                </a:lnTo>
                <a:lnTo>
                  <a:pt x="2994659" y="192023"/>
                </a:lnTo>
                <a:close/>
              </a:path>
              <a:path w="3740150" h="1879600">
                <a:moveTo>
                  <a:pt x="3000755" y="193547"/>
                </a:moveTo>
                <a:lnTo>
                  <a:pt x="3000755" y="190499"/>
                </a:lnTo>
                <a:lnTo>
                  <a:pt x="2997707" y="190499"/>
                </a:lnTo>
                <a:lnTo>
                  <a:pt x="2997707" y="193547"/>
                </a:lnTo>
                <a:lnTo>
                  <a:pt x="3000755" y="193547"/>
                </a:lnTo>
                <a:close/>
              </a:path>
              <a:path w="3740150" h="1879600">
                <a:moveTo>
                  <a:pt x="3006851" y="195071"/>
                </a:moveTo>
                <a:lnTo>
                  <a:pt x="3006851" y="193547"/>
                </a:lnTo>
                <a:lnTo>
                  <a:pt x="3003803" y="193547"/>
                </a:lnTo>
                <a:lnTo>
                  <a:pt x="3003803" y="196595"/>
                </a:lnTo>
                <a:lnTo>
                  <a:pt x="3005327" y="196595"/>
                </a:lnTo>
                <a:lnTo>
                  <a:pt x="3006851" y="195071"/>
                </a:lnTo>
                <a:close/>
              </a:path>
              <a:path w="3740150" h="1879600">
                <a:moveTo>
                  <a:pt x="3012947" y="198119"/>
                </a:moveTo>
                <a:lnTo>
                  <a:pt x="3012947" y="196595"/>
                </a:lnTo>
                <a:lnTo>
                  <a:pt x="3011423" y="195071"/>
                </a:lnTo>
                <a:lnTo>
                  <a:pt x="3009899" y="195071"/>
                </a:lnTo>
                <a:lnTo>
                  <a:pt x="3009899" y="196595"/>
                </a:lnTo>
                <a:lnTo>
                  <a:pt x="3008375" y="196595"/>
                </a:lnTo>
                <a:lnTo>
                  <a:pt x="3009899" y="198119"/>
                </a:lnTo>
                <a:lnTo>
                  <a:pt x="3012947" y="198119"/>
                </a:lnTo>
                <a:close/>
              </a:path>
              <a:path w="3740150" h="1879600">
                <a:moveTo>
                  <a:pt x="3019043" y="199643"/>
                </a:moveTo>
                <a:lnTo>
                  <a:pt x="3017519" y="198119"/>
                </a:lnTo>
                <a:lnTo>
                  <a:pt x="3015995" y="198119"/>
                </a:lnTo>
                <a:lnTo>
                  <a:pt x="3014471" y="199643"/>
                </a:lnTo>
                <a:lnTo>
                  <a:pt x="3015995" y="201167"/>
                </a:lnTo>
                <a:lnTo>
                  <a:pt x="3017519" y="201167"/>
                </a:lnTo>
                <a:lnTo>
                  <a:pt x="3017519" y="199643"/>
                </a:lnTo>
                <a:lnTo>
                  <a:pt x="3019043" y="199643"/>
                </a:lnTo>
                <a:close/>
              </a:path>
              <a:path w="3740150" h="1879600">
                <a:moveTo>
                  <a:pt x="3023615" y="204215"/>
                </a:moveTo>
                <a:lnTo>
                  <a:pt x="3023615" y="199643"/>
                </a:lnTo>
                <a:lnTo>
                  <a:pt x="3022091" y="199643"/>
                </a:lnTo>
                <a:lnTo>
                  <a:pt x="3020567" y="201167"/>
                </a:lnTo>
                <a:lnTo>
                  <a:pt x="3020567" y="202691"/>
                </a:lnTo>
                <a:lnTo>
                  <a:pt x="3022091" y="202691"/>
                </a:lnTo>
                <a:lnTo>
                  <a:pt x="3023615" y="204215"/>
                </a:lnTo>
                <a:close/>
              </a:path>
              <a:path w="3740150" h="1879600">
                <a:moveTo>
                  <a:pt x="3025139" y="201167"/>
                </a:moveTo>
                <a:lnTo>
                  <a:pt x="3023615" y="201167"/>
                </a:lnTo>
                <a:lnTo>
                  <a:pt x="3023615" y="202691"/>
                </a:lnTo>
                <a:lnTo>
                  <a:pt x="3025139" y="201167"/>
                </a:lnTo>
                <a:close/>
              </a:path>
              <a:path w="3740150" h="1879600">
                <a:moveTo>
                  <a:pt x="3029711" y="205739"/>
                </a:moveTo>
                <a:lnTo>
                  <a:pt x="3029711" y="202691"/>
                </a:lnTo>
                <a:lnTo>
                  <a:pt x="3026663" y="202691"/>
                </a:lnTo>
                <a:lnTo>
                  <a:pt x="3026663" y="205739"/>
                </a:lnTo>
                <a:lnTo>
                  <a:pt x="3029711" y="205739"/>
                </a:lnTo>
                <a:close/>
              </a:path>
              <a:path w="3740150" h="1879600">
                <a:moveTo>
                  <a:pt x="3035807" y="207263"/>
                </a:moveTo>
                <a:lnTo>
                  <a:pt x="3035807" y="204215"/>
                </a:lnTo>
                <a:lnTo>
                  <a:pt x="3032759" y="204215"/>
                </a:lnTo>
                <a:lnTo>
                  <a:pt x="3032759" y="207263"/>
                </a:lnTo>
                <a:lnTo>
                  <a:pt x="3034283" y="207263"/>
                </a:lnTo>
                <a:lnTo>
                  <a:pt x="3034283" y="208787"/>
                </a:lnTo>
                <a:lnTo>
                  <a:pt x="3035807" y="207263"/>
                </a:lnTo>
                <a:close/>
              </a:path>
              <a:path w="3740150" h="1879600">
                <a:moveTo>
                  <a:pt x="3041903" y="210311"/>
                </a:moveTo>
                <a:lnTo>
                  <a:pt x="3041903" y="207263"/>
                </a:lnTo>
                <a:lnTo>
                  <a:pt x="3038855" y="207263"/>
                </a:lnTo>
                <a:lnTo>
                  <a:pt x="3038855" y="210311"/>
                </a:lnTo>
                <a:lnTo>
                  <a:pt x="3041903" y="210311"/>
                </a:lnTo>
                <a:close/>
              </a:path>
              <a:path w="3740150" h="1879600">
                <a:moveTo>
                  <a:pt x="3047999" y="211835"/>
                </a:moveTo>
                <a:lnTo>
                  <a:pt x="3047999" y="210311"/>
                </a:lnTo>
                <a:lnTo>
                  <a:pt x="3046475" y="208787"/>
                </a:lnTo>
                <a:lnTo>
                  <a:pt x="3044951" y="210311"/>
                </a:lnTo>
                <a:lnTo>
                  <a:pt x="3044951" y="211835"/>
                </a:lnTo>
                <a:lnTo>
                  <a:pt x="3046475" y="213359"/>
                </a:lnTo>
                <a:lnTo>
                  <a:pt x="3047999" y="211835"/>
                </a:lnTo>
                <a:close/>
              </a:path>
              <a:path w="3740150" h="1879600">
                <a:moveTo>
                  <a:pt x="3054095" y="214883"/>
                </a:moveTo>
                <a:lnTo>
                  <a:pt x="3054095" y="211835"/>
                </a:lnTo>
                <a:lnTo>
                  <a:pt x="3051047" y="211835"/>
                </a:lnTo>
                <a:lnTo>
                  <a:pt x="3051047" y="214883"/>
                </a:lnTo>
                <a:lnTo>
                  <a:pt x="3054095" y="214883"/>
                </a:lnTo>
                <a:close/>
              </a:path>
              <a:path w="3740150" h="1879600">
                <a:moveTo>
                  <a:pt x="3058667" y="217931"/>
                </a:moveTo>
                <a:lnTo>
                  <a:pt x="3058667" y="213359"/>
                </a:lnTo>
                <a:lnTo>
                  <a:pt x="3055619" y="216407"/>
                </a:lnTo>
                <a:lnTo>
                  <a:pt x="3057143" y="216407"/>
                </a:lnTo>
                <a:lnTo>
                  <a:pt x="3058667" y="217931"/>
                </a:lnTo>
                <a:close/>
              </a:path>
              <a:path w="3740150" h="1879600">
                <a:moveTo>
                  <a:pt x="3060191" y="216407"/>
                </a:moveTo>
                <a:lnTo>
                  <a:pt x="3060191" y="214883"/>
                </a:lnTo>
                <a:lnTo>
                  <a:pt x="3058667" y="214883"/>
                </a:lnTo>
                <a:lnTo>
                  <a:pt x="3058667" y="216407"/>
                </a:lnTo>
                <a:lnTo>
                  <a:pt x="3060191" y="216407"/>
                </a:lnTo>
                <a:close/>
              </a:path>
              <a:path w="3740150" h="1879600">
                <a:moveTo>
                  <a:pt x="3066287" y="217931"/>
                </a:moveTo>
                <a:lnTo>
                  <a:pt x="3064763" y="216407"/>
                </a:lnTo>
                <a:lnTo>
                  <a:pt x="3063239" y="216407"/>
                </a:lnTo>
                <a:lnTo>
                  <a:pt x="3063239" y="217931"/>
                </a:lnTo>
                <a:lnTo>
                  <a:pt x="3061715" y="217931"/>
                </a:lnTo>
                <a:lnTo>
                  <a:pt x="3063239" y="219455"/>
                </a:lnTo>
                <a:lnTo>
                  <a:pt x="3064763" y="219455"/>
                </a:lnTo>
                <a:lnTo>
                  <a:pt x="3066287" y="217931"/>
                </a:lnTo>
                <a:close/>
              </a:path>
              <a:path w="3740150" h="1879600">
                <a:moveTo>
                  <a:pt x="3070859" y="222503"/>
                </a:moveTo>
                <a:lnTo>
                  <a:pt x="3070859" y="219455"/>
                </a:lnTo>
                <a:lnTo>
                  <a:pt x="3067811" y="219455"/>
                </a:lnTo>
                <a:lnTo>
                  <a:pt x="3067811" y="222503"/>
                </a:lnTo>
                <a:lnTo>
                  <a:pt x="3070859" y="222503"/>
                </a:lnTo>
                <a:close/>
              </a:path>
              <a:path w="3740150" h="1879600">
                <a:moveTo>
                  <a:pt x="3076955" y="224027"/>
                </a:moveTo>
                <a:lnTo>
                  <a:pt x="3076955" y="222503"/>
                </a:lnTo>
                <a:lnTo>
                  <a:pt x="3075431" y="220979"/>
                </a:lnTo>
                <a:lnTo>
                  <a:pt x="3073907" y="222503"/>
                </a:lnTo>
                <a:lnTo>
                  <a:pt x="3073907" y="224027"/>
                </a:lnTo>
                <a:lnTo>
                  <a:pt x="3075431" y="224027"/>
                </a:lnTo>
                <a:lnTo>
                  <a:pt x="3075431" y="225551"/>
                </a:lnTo>
                <a:lnTo>
                  <a:pt x="3076955" y="224027"/>
                </a:lnTo>
                <a:close/>
              </a:path>
              <a:path w="3740150" h="1879600">
                <a:moveTo>
                  <a:pt x="3083051" y="227075"/>
                </a:moveTo>
                <a:lnTo>
                  <a:pt x="3083051" y="224027"/>
                </a:lnTo>
                <a:lnTo>
                  <a:pt x="3080003" y="224027"/>
                </a:lnTo>
                <a:lnTo>
                  <a:pt x="3080003" y="227075"/>
                </a:lnTo>
                <a:lnTo>
                  <a:pt x="3083051" y="227075"/>
                </a:lnTo>
                <a:close/>
              </a:path>
              <a:path w="3740150" h="1879600">
                <a:moveTo>
                  <a:pt x="3089147" y="228599"/>
                </a:moveTo>
                <a:lnTo>
                  <a:pt x="3089147" y="227075"/>
                </a:lnTo>
                <a:lnTo>
                  <a:pt x="3086099" y="227075"/>
                </a:lnTo>
                <a:lnTo>
                  <a:pt x="3086099" y="230123"/>
                </a:lnTo>
                <a:lnTo>
                  <a:pt x="3087623" y="230123"/>
                </a:lnTo>
                <a:lnTo>
                  <a:pt x="3089147" y="228599"/>
                </a:lnTo>
                <a:close/>
              </a:path>
              <a:path w="3740150" h="1879600">
                <a:moveTo>
                  <a:pt x="3095243" y="231647"/>
                </a:moveTo>
                <a:lnTo>
                  <a:pt x="3095243" y="230123"/>
                </a:lnTo>
                <a:lnTo>
                  <a:pt x="3093719" y="230123"/>
                </a:lnTo>
                <a:lnTo>
                  <a:pt x="3092195" y="228599"/>
                </a:lnTo>
                <a:lnTo>
                  <a:pt x="3092195" y="230123"/>
                </a:lnTo>
                <a:lnTo>
                  <a:pt x="3090671" y="231647"/>
                </a:lnTo>
                <a:lnTo>
                  <a:pt x="3092195" y="231647"/>
                </a:lnTo>
                <a:lnTo>
                  <a:pt x="3093719" y="233171"/>
                </a:lnTo>
                <a:lnTo>
                  <a:pt x="3093719" y="231647"/>
                </a:lnTo>
                <a:lnTo>
                  <a:pt x="3095243" y="231647"/>
                </a:lnTo>
                <a:close/>
              </a:path>
              <a:path w="3740150" h="1879600">
                <a:moveTo>
                  <a:pt x="3101339" y="233171"/>
                </a:moveTo>
                <a:lnTo>
                  <a:pt x="3099815" y="231647"/>
                </a:lnTo>
                <a:lnTo>
                  <a:pt x="3098291" y="231647"/>
                </a:lnTo>
                <a:lnTo>
                  <a:pt x="3096767" y="233171"/>
                </a:lnTo>
                <a:lnTo>
                  <a:pt x="3096767" y="234695"/>
                </a:lnTo>
                <a:lnTo>
                  <a:pt x="3099815" y="234695"/>
                </a:lnTo>
                <a:lnTo>
                  <a:pt x="3101339" y="233171"/>
                </a:lnTo>
                <a:close/>
              </a:path>
              <a:path w="3740150" h="1879600">
                <a:moveTo>
                  <a:pt x="3105911" y="237743"/>
                </a:moveTo>
                <a:lnTo>
                  <a:pt x="3105911" y="234695"/>
                </a:lnTo>
                <a:lnTo>
                  <a:pt x="3102863" y="234695"/>
                </a:lnTo>
                <a:lnTo>
                  <a:pt x="3102863" y="237743"/>
                </a:lnTo>
                <a:lnTo>
                  <a:pt x="3105911" y="237743"/>
                </a:lnTo>
                <a:close/>
              </a:path>
              <a:path w="3740150" h="1879600">
                <a:moveTo>
                  <a:pt x="3110483" y="239267"/>
                </a:moveTo>
                <a:lnTo>
                  <a:pt x="3110483" y="236219"/>
                </a:lnTo>
                <a:lnTo>
                  <a:pt x="3108959" y="237743"/>
                </a:lnTo>
                <a:lnTo>
                  <a:pt x="3108959" y="239267"/>
                </a:lnTo>
                <a:lnTo>
                  <a:pt x="3110483" y="239267"/>
                </a:lnTo>
                <a:close/>
              </a:path>
              <a:path w="3740150" h="1879600">
                <a:moveTo>
                  <a:pt x="3112007" y="239267"/>
                </a:moveTo>
                <a:lnTo>
                  <a:pt x="3112007" y="237743"/>
                </a:lnTo>
                <a:lnTo>
                  <a:pt x="3110483" y="237743"/>
                </a:lnTo>
                <a:lnTo>
                  <a:pt x="3110483" y="240791"/>
                </a:lnTo>
                <a:lnTo>
                  <a:pt x="3112007" y="239267"/>
                </a:lnTo>
                <a:close/>
              </a:path>
              <a:path w="3740150" h="1879600">
                <a:moveTo>
                  <a:pt x="3118103" y="242315"/>
                </a:moveTo>
                <a:lnTo>
                  <a:pt x="3118103" y="239267"/>
                </a:lnTo>
                <a:lnTo>
                  <a:pt x="3115055" y="239267"/>
                </a:lnTo>
                <a:lnTo>
                  <a:pt x="3115055" y="242315"/>
                </a:lnTo>
                <a:lnTo>
                  <a:pt x="3118103" y="242315"/>
                </a:lnTo>
                <a:close/>
              </a:path>
              <a:path w="3740150" h="1879600">
                <a:moveTo>
                  <a:pt x="3124199" y="243839"/>
                </a:moveTo>
                <a:lnTo>
                  <a:pt x="3124199" y="242315"/>
                </a:lnTo>
                <a:lnTo>
                  <a:pt x="3121151" y="242315"/>
                </a:lnTo>
                <a:lnTo>
                  <a:pt x="3121151" y="245363"/>
                </a:lnTo>
                <a:lnTo>
                  <a:pt x="3122675" y="245363"/>
                </a:lnTo>
                <a:lnTo>
                  <a:pt x="3124199" y="243839"/>
                </a:lnTo>
                <a:close/>
              </a:path>
              <a:path w="3740150" h="1879600">
                <a:moveTo>
                  <a:pt x="3130295" y="245363"/>
                </a:moveTo>
                <a:lnTo>
                  <a:pt x="3128771" y="245363"/>
                </a:lnTo>
                <a:lnTo>
                  <a:pt x="3127247" y="243839"/>
                </a:lnTo>
                <a:lnTo>
                  <a:pt x="3127247" y="245363"/>
                </a:lnTo>
                <a:lnTo>
                  <a:pt x="3125723" y="246887"/>
                </a:lnTo>
                <a:lnTo>
                  <a:pt x="3127247" y="246887"/>
                </a:lnTo>
                <a:lnTo>
                  <a:pt x="3128771" y="248411"/>
                </a:lnTo>
                <a:lnTo>
                  <a:pt x="3128771" y="246887"/>
                </a:lnTo>
                <a:lnTo>
                  <a:pt x="3130295" y="245363"/>
                </a:lnTo>
                <a:close/>
              </a:path>
              <a:path w="3740150" h="1879600">
                <a:moveTo>
                  <a:pt x="3134867" y="249935"/>
                </a:moveTo>
                <a:lnTo>
                  <a:pt x="3134867" y="246887"/>
                </a:lnTo>
                <a:lnTo>
                  <a:pt x="3133343" y="246887"/>
                </a:lnTo>
                <a:lnTo>
                  <a:pt x="3131819" y="248411"/>
                </a:lnTo>
                <a:lnTo>
                  <a:pt x="3131819" y="249935"/>
                </a:lnTo>
                <a:lnTo>
                  <a:pt x="3133343" y="249935"/>
                </a:lnTo>
                <a:lnTo>
                  <a:pt x="3133343" y="251459"/>
                </a:lnTo>
                <a:lnTo>
                  <a:pt x="3134867" y="249935"/>
                </a:lnTo>
                <a:close/>
              </a:path>
              <a:path w="3740150" h="1879600">
                <a:moveTo>
                  <a:pt x="3140963" y="252983"/>
                </a:moveTo>
                <a:lnTo>
                  <a:pt x="3140963" y="249935"/>
                </a:lnTo>
                <a:lnTo>
                  <a:pt x="3137915" y="249935"/>
                </a:lnTo>
                <a:lnTo>
                  <a:pt x="3137915" y="252983"/>
                </a:lnTo>
                <a:lnTo>
                  <a:pt x="3140963" y="252983"/>
                </a:lnTo>
                <a:close/>
              </a:path>
              <a:path w="3740150" h="1879600">
                <a:moveTo>
                  <a:pt x="3147059" y="254507"/>
                </a:moveTo>
                <a:lnTo>
                  <a:pt x="3147059" y="252983"/>
                </a:lnTo>
                <a:lnTo>
                  <a:pt x="3144011" y="252983"/>
                </a:lnTo>
                <a:lnTo>
                  <a:pt x="3144011" y="256031"/>
                </a:lnTo>
                <a:lnTo>
                  <a:pt x="3145535" y="256031"/>
                </a:lnTo>
                <a:lnTo>
                  <a:pt x="3147059" y="254507"/>
                </a:lnTo>
                <a:close/>
              </a:path>
              <a:path w="3740150" h="1879600">
                <a:moveTo>
                  <a:pt x="3153155" y="257555"/>
                </a:moveTo>
                <a:lnTo>
                  <a:pt x="3153155" y="256031"/>
                </a:lnTo>
                <a:lnTo>
                  <a:pt x="3150107" y="256031"/>
                </a:lnTo>
                <a:lnTo>
                  <a:pt x="3148583" y="257555"/>
                </a:lnTo>
                <a:lnTo>
                  <a:pt x="3150107" y="257555"/>
                </a:lnTo>
                <a:lnTo>
                  <a:pt x="3150107" y="259079"/>
                </a:lnTo>
                <a:lnTo>
                  <a:pt x="3151631" y="259079"/>
                </a:lnTo>
                <a:lnTo>
                  <a:pt x="3151631" y="257555"/>
                </a:lnTo>
                <a:lnTo>
                  <a:pt x="3153155" y="257555"/>
                </a:lnTo>
                <a:close/>
              </a:path>
              <a:path w="3740150" h="1879600">
                <a:moveTo>
                  <a:pt x="3156203" y="260603"/>
                </a:moveTo>
                <a:lnTo>
                  <a:pt x="3156203" y="259079"/>
                </a:lnTo>
                <a:lnTo>
                  <a:pt x="3154679" y="259079"/>
                </a:lnTo>
                <a:lnTo>
                  <a:pt x="3154679" y="260603"/>
                </a:lnTo>
                <a:lnTo>
                  <a:pt x="3156203" y="260603"/>
                </a:lnTo>
                <a:close/>
              </a:path>
              <a:path w="3740150" h="1879600">
                <a:moveTo>
                  <a:pt x="3157727" y="262127"/>
                </a:moveTo>
                <a:lnTo>
                  <a:pt x="3157727" y="259079"/>
                </a:lnTo>
                <a:lnTo>
                  <a:pt x="3156203" y="257555"/>
                </a:lnTo>
                <a:lnTo>
                  <a:pt x="3156203" y="262127"/>
                </a:lnTo>
                <a:lnTo>
                  <a:pt x="3157727" y="262127"/>
                </a:lnTo>
                <a:close/>
              </a:path>
              <a:path w="3740150" h="1879600">
                <a:moveTo>
                  <a:pt x="3163823" y="263651"/>
                </a:moveTo>
                <a:lnTo>
                  <a:pt x="3163823" y="260603"/>
                </a:lnTo>
                <a:lnTo>
                  <a:pt x="3160775" y="260603"/>
                </a:lnTo>
                <a:lnTo>
                  <a:pt x="3160775" y="263651"/>
                </a:lnTo>
                <a:lnTo>
                  <a:pt x="3162299" y="263651"/>
                </a:lnTo>
                <a:lnTo>
                  <a:pt x="3162299" y="265175"/>
                </a:lnTo>
                <a:lnTo>
                  <a:pt x="3163823" y="263651"/>
                </a:lnTo>
                <a:close/>
              </a:path>
              <a:path w="3740150" h="1879600">
                <a:moveTo>
                  <a:pt x="3169919" y="266699"/>
                </a:moveTo>
                <a:lnTo>
                  <a:pt x="3169919" y="263651"/>
                </a:lnTo>
                <a:lnTo>
                  <a:pt x="3166871" y="263651"/>
                </a:lnTo>
                <a:lnTo>
                  <a:pt x="3166871" y="266699"/>
                </a:lnTo>
                <a:lnTo>
                  <a:pt x="3169919" y="266699"/>
                </a:lnTo>
                <a:close/>
              </a:path>
              <a:path w="3740150" h="1879600">
                <a:moveTo>
                  <a:pt x="3176015" y="268223"/>
                </a:moveTo>
                <a:lnTo>
                  <a:pt x="3176015" y="266699"/>
                </a:lnTo>
                <a:lnTo>
                  <a:pt x="3172967" y="266699"/>
                </a:lnTo>
                <a:lnTo>
                  <a:pt x="3171443" y="268223"/>
                </a:lnTo>
                <a:lnTo>
                  <a:pt x="3172967" y="269747"/>
                </a:lnTo>
                <a:lnTo>
                  <a:pt x="3174491" y="269747"/>
                </a:lnTo>
                <a:lnTo>
                  <a:pt x="3176015" y="268223"/>
                </a:lnTo>
                <a:close/>
              </a:path>
              <a:path w="3740150" h="1879600">
                <a:moveTo>
                  <a:pt x="3182111" y="271271"/>
                </a:moveTo>
                <a:lnTo>
                  <a:pt x="3180587" y="269747"/>
                </a:lnTo>
                <a:lnTo>
                  <a:pt x="3177539" y="269747"/>
                </a:lnTo>
                <a:lnTo>
                  <a:pt x="3177539" y="271271"/>
                </a:lnTo>
                <a:lnTo>
                  <a:pt x="3179063" y="272795"/>
                </a:lnTo>
                <a:lnTo>
                  <a:pt x="3180587" y="272795"/>
                </a:lnTo>
                <a:lnTo>
                  <a:pt x="3180587" y="271271"/>
                </a:lnTo>
                <a:lnTo>
                  <a:pt x="3182111" y="271271"/>
                </a:lnTo>
                <a:close/>
              </a:path>
              <a:path w="3740150" h="1879600">
                <a:moveTo>
                  <a:pt x="3186683" y="275843"/>
                </a:moveTo>
                <a:lnTo>
                  <a:pt x="3186683" y="272795"/>
                </a:lnTo>
                <a:lnTo>
                  <a:pt x="3185159" y="271271"/>
                </a:lnTo>
                <a:lnTo>
                  <a:pt x="3183635" y="272795"/>
                </a:lnTo>
                <a:lnTo>
                  <a:pt x="3183635" y="274319"/>
                </a:lnTo>
                <a:lnTo>
                  <a:pt x="3185159" y="274319"/>
                </a:lnTo>
                <a:lnTo>
                  <a:pt x="3185159" y="275843"/>
                </a:lnTo>
                <a:lnTo>
                  <a:pt x="3186683" y="275843"/>
                </a:lnTo>
                <a:close/>
              </a:path>
              <a:path w="3740150" h="1879600">
                <a:moveTo>
                  <a:pt x="3192779" y="277367"/>
                </a:moveTo>
                <a:lnTo>
                  <a:pt x="3192779" y="275843"/>
                </a:lnTo>
                <a:lnTo>
                  <a:pt x="3191255" y="274319"/>
                </a:lnTo>
                <a:lnTo>
                  <a:pt x="3189731" y="274319"/>
                </a:lnTo>
                <a:lnTo>
                  <a:pt x="3189731" y="277367"/>
                </a:lnTo>
                <a:lnTo>
                  <a:pt x="3191255" y="278891"/>
                </a:lnTo>
                <a:lnTo>
                  <a:pt x="3191255" y="277367"/>
                </a:lnTo>
                <a:lnTo>
                  <a:pt x="3192779" y="277367"/>
                </a:lnTo>
                <a:close/>
              </a:path>
              <a:path w="3740150" h="1879600">
                <a:moveTo>
                  <a:pt x="3198875" y="278891"/>
                </a:moveTo>
                <a:lnTo>
                  <a:pt x="3197351" y="277367"/>
                </a:lnTo>
                <a:lnTo>
                  <a:pt x="3195827" y="277367"/>
                </a:lnTo>
                <a:lnTo>
                  <a:pt x="3195827" y="278891"/>
                </a:lnTo>
                <a:lnTo>
                  <a:pt x="3194303" y="278891"/>
                </a:lnTo>
                <a:lnTo>
                  <a:pt x="3195827" y="280415"/>
                </a:lnTo>
                <a:lnTo>
                  <a:pt x="3197351" y="280415"/>
                </a:lnTo>
                <a:lnTo>
                  <a:pt x="3198875" y="278891"/>
                </a:lnTo>
                <a:close/>
              </a:path>
              <a:path w="3740150" h="1879600">
                <a:moveTo>
                  <a:pt x="3203447" y="283463"/>
                </a:moveTo>
                <a:lnTo>
                  <a:pt x="3203447" y="280415"/>
                </a:lnTo>
                <a:lnTo>
                  <a:pt x="3201923" y="280415"/>
                </a:lnTo>
                <a:lnTo>
                  <a:pt x="3200399" y="281939"/>
                </a:lnTo>
                <a:lnTo>
                  <a:pt x="3200399" y="283463"/>
                </a:lnTo>
                <a:lnTo>
                  <a:pt x="3203447" y="283463"/>
                </a:lnTo>
                <a:close/>
              </a:path>
              <a:path w="3740150" h="1879600">
                <a:moveTo>
                  <a:pt x="3209543" y="286511"/>
                </a:moveTo>
                <a:lnTo>
                  <a:pt x="3209543" y="284987"/>
                </a:lnTo>
                <a:lnTo>
                  <a:pt x="3208019" y="283463"/>
                </a:lnTo>
                <a:lnTo>
                  <a:pt x="3206495" y="283463"/>
                </a:lnTo>
                <a:lnTo>
                  <a:pt x="3206495" y="286511"/>
                </a:lnTo>
                <a:lnTo>
                  <a:pt x="3209543" y="286511"/>
                </a:lnTo>
                <a:close/>
              </a:path>
              <a:path w="3740150" h="1879600">
                <a:moveTo>
                  <a:pt x="3215639" y="289559"/>
                </a:moveTo>
                <a:lnTo>
                  <a:pt x="3215639" y="286511"/>
                </a:lnTo>
                <a:lnTo>
                  <a:pt x="3212591" y="286511"/>
                </a:lnTo>
                <a:lnTo>
                  <a:pt x="3212591" y="288035"/>
                </a:lnTo>
                <a:lnTo>
                  <a:pt x="3211067" y="288035"/>
                </a:lnTo>
                <a:lnTo>
                  <a:pt x="3212591" y="289559"/>
                </a:lnTo>
                <a:lnTo>
                  <a:pt x="3215639" y="289559"/>
                </a:lnTo>
                <a:close/>
              </a:path>
              <a:path w="3740150" h="1879600">
                <a:moveTo>
                  <a:pt x="3220211" y="292607"/>
                </a:moveTo>
                <a:lnTo>
                  <a:pt x="3220211" y="289559"/>
                </a:lnTo>
                <a:lnTo>
                  <a:pt x="3218687" y="289559"/>
                </a:lnTo>
                <a:lnTo>
                  <a:pt x="3217163" y="291083"/>
                </a:lnTo>
                <a:lnTo>
                  <a:pt x="3217163" y="292607"/>
                </a:lnTo>
                <a:lnTo>
                  <a:pt x="3220211" y="292607"/>
                </a:lnTo>
                <a:close/>
              </a:path>
              <a:path w="3740150" h="1879600">
                <a:moveTo>
                  <a:pt x="3226307" y="295655"/>
                </a:moveTo>
                <a:lnTo>
                  <a:pt x="3226307" y="292607"/>
                </a:lnTo>
                <a:lnTo>
                  <a:pt x="3223259" y="292607"/>
                </a:lnTo>
                <a:lnTo>
                  <a:pt x="3223259" y="295655"/>
                </a:lnTo>
                <a:lnTo>
                  <a:pt x="3226307" y="295655"/>
                </a:lnTo>
                <a:close/>
              </a:path>
              <a:path w="3740150" h="1879600">
                <a:moveTo>
                  <a:pt x="3232403" y="297179"/>
                </a:moveTo>
                <a:lnTo>
                  <a:pt x="3232403" y="295655"/>
                </a:lnTo>
                <a:lnTo>
                  <a:pt x="3229355" y="295655"/>
                </a:lnTo>
                <a:lnTo>
                  <a:pt x="3227831" y="297179"/>
                </a:lnTo>
                <a:lnTo>
                  <a:pt x="3229355" y="298703"/>
                </a:lnTo>
                <a:lnTo>
                  <a:pt x="3230879" y="298703"/>
                </a:lnTo>
                <a:lnTo>
                  <a:pt x="3232403" y="297179"/>
                </a:lnTo>
                <a:close/>
              </a:path>
              <a:path w="3740150" h="1879600">
                <a:moveTo>
                  <a:pt x="3238499" y="300227"/>
                </a:moveTo>
                <a:lnTo>
                  <a:pt x="3236975" y="298703"/>
                </a:lnTo>
                <a:lnTo>
                  <a:pt x="3233927" y="298703"/>
                </a:lnTo>
                <a:lnTo>
                  <a:pt x="3233927" y="301751"/>
                </a:lnTo>
                <a:lnTo>
                  <a:pt x="3236975" y="301751"/>
                </a:lnTo>
                <a:lnTo>
                  <a:pt x="3236975" y="300227"/>
                </a:lnTo>
                <a:lnTo>
                  <a:pt x="3238499" y="300227"/>
                </a:lnTo>
                <a:close/>
              </a:path>
              <a:path w="3740150" h="1879600">
                <a:moveTo>
                  <a:pt x="3243071" y="304799"/>
                </a:moveTo>
                <a:lnTo>
                  <a:pt x="3243071" y="301751"/>
                </a:lnTo>
                <a:lnTo>
                  <a:pt x="3240023" y="301751"/>
                </a:lnTo>
                <a:lnTo>
                  <a:pt x="3240023" y="303275"/>
                </a:lnTo>
                <a:lnTo>
                  <a:pt x="3241547" y="304799"/>
                </a:lnTo>
                <a:lnTo>
                  <a:pt x="3243071" y="304799"/>
                </a:lnTo>
                <a:close/>
              </a:path>
              <a:path w="3740150" h="1879600">
                <a:moveTo>
                  <a:pt x="3249167" y="306323"/>
                </a:moveTo>
                <a:lnTo>
                  <a:pt x="3249167" y="304799"/>
                </a:lnTo>
                <a:lnTo>
                  <a:pt x="3246119" y="304799"/>
                </a:lnTo>
                <a:lnTo>
                  <a:pt x="3246119" y="307847"/>
                </a:lnTo>
                <a:lnTo>
                  <a:pt x="3247643" y="307847"/>
                </a:lnTo>
                <a:lnTo>
                  <a:pt x="3249167" y="306323"/>
                </a:lnTo>
                <a:close/>
              </a:path>
              <a:path w="3740150" h="1879600">
                <a:moveTo>
                  <a:pt x="3255263" y="309371"/>
                </a:moveTo>
                <a:lnTo>
                  <a:pt x="3253739" y="307847"/>
                </a:lnTo>
                <a:lnTo>
                  <a:pt x="3252215" y="307847"/>
                </a:lnTo>
                <a:lnTo>
                  <a:pt x="3250691" y="309371"/>
                </a:lnTo>
                <a:lnTo>
                  <a:pt x="3252215" y="310895"/>
                </a:lnTo>
                <a:lnTo>
                  <a:pt x="3253739" y="310895"/>
                </a:lnTo>
                <a:lnTo>
                  <a:pt x="3253739" y="309371"/>
                </a:lnTo>
                <a:lnTo>
                  <a:pt x="3255263" y="309371"/>
                </a:lnTo>
                <a:close/>
              </a:path>
              <a:path w="3740150" h="1879600">
                <a:moveTo>
                  <a:pt x="3259835" y="313943"/>
                </a:moveTo>
                <a:lnTo>
                  <a:pt x="3259835" y="310895"/>
                </a:lnTo>
                <a:lnTo>
                  <a:pt x="3256787" y="310895"/>
                </a:lnTo>
                <a:lnTo>
                  <a:pt x="3256787" y="313943"/>
                </a:lnTo>
                <a:lnTo>
                  <a:pt x="3259835" y="313943"/>
                </a:lnTo>
                <a:close/>
              </a:path>
              <a:path w="3740150" h="1879600">
                <a:moveTo>
                  <a:pt x="3265931" y="315467"/>
                </a:moveTo>
                <a:lnTo>
                  <a:pt x="3265931" y="313943"/>
                </a:lnTo>
                <a:lnTo>
                  <a:pt x="3262883" y="313943"/>
                </a:lnTo>
                <a:lnTo>
                  <a:pt x="3261359" y="315467"/>
                </a:lnTo>
                <a:lnTo>
                  <a:pt x="3262883" y="316991"/>
                </a:lnTo>
                <a:lnTo>
                  <a:pt x="3264407" y="316991"/>
                </a:lnTo>
                <a:lnTo>
                  <a:pt x="3265931" y="315467"/>
                </a:lnTo>
                <a:close/>
              </a:path>
              <a:path w="3740150" h="1879600">
                <a:moveTo>
                  <a:pt x="3270503" y="320039"/>
                </a:moveTo>
                <a:lnTo>
                  <a:pt x="3270503" y="316991"/>
                </a:lnTo>
                <a:lnTo>
                  <a:pt x="3267455" y="316991"/>
                </a:lnTo>
                <a:lnTo>
                  <a:pt x="3267455" y="320039"/>
                </a:lnTo>
                <a:lnTo>
                  <a:pt x="3270503" y="320039"/>
                </a:lnTo>
                <a:close/>
              </a:path>
              <a:path w="3740150" h="1879600">
                <a:moveTo>
                  <a:pt x="3276599" y="323087"/>
                </a:moveTo>
                <a:lnTo>
                  <a:pt x="3276599" y="321563"/>
                </a:lnTo>
                <a:lnTo>
                  <a:pt x="3275075" y="320039"/>
                </a:lnTo>
                <a:lnTo>
                  <a:pt x="3273551" y="320039"/>
                </a:lnTo>
                <a:lnTo>
                  <a:pt x="3273551" y="323087"/>
                </a:lnTo>
                <a:lnTo>
                  <a:pt x="3276599" y="323087"/>
                </a:lnTo>
                <a:close/>
              </a:path>
              <a:path w="3740150" h="1879600">
                <a:moveTo>
                  <a:pt x="3282695" y="324611"/>
                </a:moveTo>
                <a:lnTo>
                  <a:pt x="3281171" y="324611"/>
                </a:lnTo>
                <a:lnTo>
                  <a:pt x="3281171" y="323087"/>
                </a:lnTo>
                <a:lnTo>
                  <a:pt x="3279647" y="323087"/>
                </a:lnTo>
                <a:lnTo>
                  <a:pt x="3279647" y="324611"/>
                </a:lnTo>
                <a:lnTo>
                  <a:pt x="3278123" y="324611"/>
                </a:lnTo>
                <a:lnTo>
                  <a:pt x="3278123" y="326135"/>
                </a:lnTo>
                <a:lnTo>
                  <a:pt x="3281171" y="326135"/>
                </a:lnTo>
                <a:lnTo>
                  <a:pt x="3282695" y="324611"/>
                </a:lnTo>
                <a:close/>
              </a:path>
              <a:path w="3740150" h="1879600">
                <a:moveTo>
                  <a:pt x="3287267" y="329183"/>
                </a:moveTo>
                <a:lnTo>
                  <a:pt x="3287267" y="326135"/>
                </a:lnTo>
                <a:lnTo>
                  <a:pt x="3284219" y="326135"/>
                </a:lnTo>
                <a:lnTo>
                  <a:pt x="3284219" y="329183"/>
                </a:lnTo>
                <a:lnTo>
                  <a:pt x="3287267" y="329183"/>
                </a:lnTo>
                <a:close/>
              </a:path>
              <a:path w="3740150" h="1879600">
                <a:moveTo>
                  <a:pt x="3291839" y="333755"/>
                </a:moveTo>
                <a:lnTo>
                  <a:pt x="3291839" y="329183"/>
                </a:lnTo>
                <a:lnTo>
                  <a:pt x="3290315" y="329183"/>
                </a:lnTo>
                <a:lnTo>
                  <a:pt x="3290315" y="330707"/>
                </a:lnTo>
                <a:lnTo>
                  <a:pt x="3288791" y="330707"/>
                </a:lnTo>
                <a:lnTo>
                  <a:pt x="3291839" y="333755"/>
                </a:lnTo>
                <a:close/>
              </a:path>
              <a:path w="3740150" h="1879600">
                <a:moveTo>
                  <a:pt x="3293363" y="332231"/>
                </a:moveTo>
                <a:lnTo>
                  <a:pt x="3293363" y="330707"/>
                </a:lnTo>
                <a:lnTo>
                  <a:pt x="3291839" y="330707"/>
                </a:lnTo>
                <a:lnTo>
                  <a:pt x="3291839" y="332231"/>
                </a:lnTo>
                <a:lnTo>
                  <a:pt x="3293363" y="332231"/>
                </a:lnTo>
                <a:close/>
              </a:path>
              <a:path w="3740150" h="1879600">
                <a:moveTo>
                  <a:pt x="3297935" y="336803"/>
                </a:moveTo>
                <a:lnTo>
                  <a:pt x="3297935" y="333755"/>
                </a:lnTo>
                <a:lnTo>
                  <a:pt x="3296411" y="332231"/>
                </a:lnTo>
                <a:lnTo>
                  <a:pt x="3294887" y="333755"/>
                </a:lnTo>
                <a:lnTo>
                  <a:pt x="3294887" y="335279"/>
                </a:lnTo>
                <a:lnTo>
                  <a:pt x="3296411" y="335279"/>
                </a:lnTo>
                <a:lnTo>
                  <a:pt x="3296411" y="336803"/>
                </a:lnTo>
                <a:lnTo>
                  <a:pt x="3297935" y="336803"/>
                </a:lnTo>
                <a:close/>
              </a:path>
              <a:path w="3740150" h="1879600">
                <a:moveTo>
                  <a:pt x="3304031" y="338327"/>
                </a:moveTo>
                <a:lnTo>
                  <a:pt x="3304031" y="336803"/>
                </a:lnTo>
                <a:lnTo>
                  <a:pt x="3302507" y="336803"/>
                </a:lnTo>
                <a:lnTo>
                  <a:pt x="3302507" y="335279"/>
                </a:lnTo>
                <a:lnTo>
                  <a:pt x="3300983" y="336803"/>
                </a:lnTo>
                <a:lnTo>
                  <a:pt x="3300983" y="338327"/>
                </a:lnTo>
                <a:lnTo>
                  <a:pt x="3302507" y="339851"/>
                </a:lnTo>
                <a:lnTo>
                  <a:pt x="3304031" y="338327"/>
                </a:lnTo>
                <a:close/>
              </a:path>
              <a:path w="3740150" h="1879600">
                <a:moveTo>
                  <a:pt x="3308603" y="342899"/>
                </a:moveTo>
                <a:lnTo>
                  <a:pt x="3308603" y="338327"/>
                </a:lnTo>
                <a:lnTo>
                  <a:pt x="3305555" y="341375"/>
                </a:lnTo>
                <a:lnTo>
                  <a:pt x="3307079" y="342899"/>
                </a:lnTo>
                <a:lnTo>
                  <a:pt x="3308603" y="342899"/>
                </a:lnTo>
                <a:close/>
              </a:path>
              <a:path w="3740150" h="1879600">
                <a:moveTo>
                  <a:pt x="3310127" y="341375"/>
                </a:moveTo>
                <a:lnTo>
                  <a:pt x="3310127" y="339851"/>
                </a:lnTo>
                <a:lnTo>
                  <a:pt x="3308603" y="339851"/>
                </a:lnTo>
                <a:lnTo>
                  <a:pt x="3308603" y="341375"/>
                </a:lnTo>
                <a:lnTo>
                  <a:pt x="3310127" y="341375"/>
                </a:lnTo>
                <a:close/>
              </a:path>
              <a:path w="3740150" h="1879600">
                <a:moveTo>
                  <a:pt x="3314699" y="345947"/>
                </a:moveTo>
                <a:lnTo>
                  <a:pt x="3314699" y="342899"/>
                </a:lnTo>
                <a:lnTo>
                  <a:pt x="3311651" y="342899"/>
                </a:lnTo>
                <a:lnTo>
                  <a:pt x="3311651" y="345947"/>
                </a:lnTo>
                <a:lnTo>
                  <a:pt x="3314699" y="345947"/>
                </a:lnTo>
                <a:close/>
              </a:path>
              <a:path w="3740150" h="1879600">
                <a:moveTo>
                  <a:pt x="3320795" y="347471"/>
                </a:moveTo>
                <a:lnTo>
                  <a:pt x="3319271" y="345947"/>
                </a:lnTo>
                <a:lnTo>
                  <a:pt x="3317747" y="345947"/>
                </a:lnTo>
                <a:lnTo>
                  <a:pt x="3316223" y="347471"/>
                </a:lnTo>
                <a:lnTo>
                  <a:pt x="3316223" y="348995"/>
                </a:lnTo>
                <a:lnTo>
                  <a:pt x="3319271" y="348995"/>
                </a:lnTo>
                <a:lnTo>
                  <a:pt x="3320795" y="347471"/>
                </a:lnTo>
                <a:close/>
              </a:path>
              <a:path w="3740150" h="1879600">
                <a:moveTo>
                  <a:pt x="3325367" y="352043"/>
                </a:moveTo>
                <a:lnTo>
                  <a:pt x="3325367" y="348995"/>
                </a:lnTo>
                <a:lnTo>
                  <a:pt x="3323843" y="348995"/>
                </a:lnTo>
                <a:lnTo>
                  <a:pt x="3322319" y="350519"/>
                </a:lnTo>
                <a:lnTo>
                  <a:pt x="3322319" y="352043"/>
                </a:lnTo>
                <a:lnTo>
                  <a:pt x="3323843" y="353567"/>
                </a:lnTo>
                <a:lnTo>
                  <a:pt x="3325367" y="352043"/>
                </a:lnTo>
                <a:close/>
              </a:path>
              <a:path w="3740150" h="1879600">
                <a:moveTo>
                  <a:pt x="3328415" y="355091"/>
                </a:moveTo>
                <a:lnTo>
                  <a:pt x="3328415" y="353567"/>
                </a:lnTo>
                <a:lnTo>
                  <a:pt x="3326891" y="353567"/>
                </a:lnTo>
                <a:lnTo>
                  <a:pt x="3328415" y="355091"/>
                </a:lnTo>
                <a:close/>
              </a:path>
              <a:path w="3740150" h="1879600">
                <a:moveTo>
                  <a:pt x="3329939" y="356615"/>
                </a:moveTo>
                <a:lnTo>
                  <a:pt x="3329939" y="352043"/>
                </a:lnTo>
                <a:lnTo>
                  <a:pt x="3328415" y="352043"/>
                </a:lnTo>
                <a:lnTo>
                  <a:pt x="3328415" y="356615"/>
                </a:lnTo>
                <a:lnTo>
                  <a:pt x="3329939" y="356615"/>
                </a:lnTo>
                <a:close/>
              </a:path>
              <a:path w="3740150" h="1879600">
                <a:moveTo>
                  <a:pt x="3331463" y="355091"/>
                </a:moveTo>
                <a:lnTo>
                  <a:pt x="3331463" y="353567"/>
                </a:lnTo>
                <a:lnTo>
                  <a:pt x="3329939" y="353567"/>
                </a:lnTo>
                <a:lnTo>
                  <a:pt x="3329939" y="355091"/>
                </a:lnTo>
                <a:lnTo>
                  <a:pt x="3331463" y="355091"/>
                </a:lnTo>
                <a:close/>
              </a:path>
              <a:path w="3740150" h="1879600">
                <a:moveTo>
                  <a:pt x="3336035" y="359663"/>
                </a:moveTo>
                <a:lnTo>
                  <a:pt x="3336035" y="356615"/>
                </a:lnTo>
                <a:lnTo>
                  <a:pt x="3332987" y="356615"/>
                </a:lnTo>
                <a:lnTo>
                  <a:pt x="3332987" y="359663"/>
                </a:lnTo>
                <a:lnTo>
                  <a:pt x="3336035" y="359663"/>
                </a:lnTo>
                <a:close/>
              </a:path>
              <a:path w="3740150" h="1879600">
                <a:moveTo>
                  <a:pt x="3342131" y="361187"/>
                </a:moveTo>
                <a:lnTo>
                  <a:pt x="3340607" y="359663"/>
                </a:lnTo>
                <a:lnTo>
                  <a:pt x="3339083" y="359663"/>
                </a:lnTo>
                <a:lnTo>
                  <a:pt x="3337559" y="361187"/>
                </a:lnTo>
                <a:lnTo>
                  <a:pt x="3339083" y="362711"/>
                </a:lnTo>
                <a:lnTo>
                  <a:pt x="3340607" y="362711"/>
                </a:lnTo>
                <a:lnTo>
                  <a:pt x="3342131" y="361187"/>
                </a:lnTo>
                <a:close/>
              </a:path>
              <a:path w="3740150" h="1879600">
                <a:moveTo>
                  <a:pt x="3346703" y="365759"/>
                </a:moveTo>
                <a:lnTo>
                  <a:pt x="3346703" y="362711"/>
                </a:lnTo>
                <a:lnTo>
                  <a:pt x="3345179" y="362711"/>
                </a:lnTo>
                <a:lnTo>
                  <a:pt x="3343655" y="364235"/>
                </a:lnTo>
                <a:lnTo>
                  <a:pt x="3343655" y="365759"/>
                </a:lnTo>
                <a:lnTo>
                  <a:pt x="3346703" y="365759"/>
                </a:lnTo>
                <a:close/>
              </a:path>
              <a:path w="3740150" h="1879600">
                <a:moveTo>
                  <a:pt x="3351275" y="370331"/>
                </a:moveTo>
                <a:lnTo>
                  <a:pt x="3351275" y="365759"/>
                </a:lnTo>
                <a:lnTo>
                  <a:pt x="3349751" y="365759"/>
                </a:lnTo>
                <a:lnTo>
                  <a:pt x="3349751" y="367283"/>
                </a:lnTo>
                <a:lnTo>
                  <a:pt x="3348227" y="367283"/>
                </a:lnTo>
                <a:lnTo>
                  <a:pt x="3351275" y="370331"/>
                </a:lnTo>
                <a:close/>
              </a:path>
              <a:path w="3740150" h="1879600">
                <a:moveTo>
                  <a:pt x="3352799" y="368807"/>
                </a:moveTo>
                <a:lnTo>
                  <a:pt x="3352799" y="367283"/>
                </a:lnTo>
                <a:lnTo>
                  <a:pt x="3351275" y="367283"/>
                </a:lnTo>
                <a:lnTo>
                  <a:pt x="3351275" y="368807"/>
                </a:lnTo>
                <a:lnTo>
                  <a:pt x="3352799" y="368807"/>
                </a:lnTo>
                <a:close/>
              </a:path>
              <a:path w="3740150" h="1879600">
                <a:moveTo>
                  <a:pt x="3357371" y="373379"/>
                </a:moveTo>
                <a:lnTo>
                  <a:pt x="3357371" y="370331"/>
                </a:lnTo>
                <a:lnTo>
                  <a:pt x="3354323" y="370331"/>
                </a:lnTo>
                <a:lnTo>
                  <a:pt x="3354323" y="371855"/>
                </a:lnTo>
                <a:lnTo>
                  <a:pt x="3355847" y="373379"/>
                </a:lnTo>
                <a:lnTo>
                  <a:pt x="3357371" y="373379"/>
                </a:lnTo>
                <a:close/>
              </a:path>
              <a:path w="3740150" h="1879600">
                <a:moveTo>
                  <a:pt x="3363467" y="376427"/>
                </a:moveTo>
                <a:lnTo>
                  <a:pt x="3363467" y="373379"/>
                </a:lnTo>
                <a:lnTo>
                  <a:pt x="3360419" y="373379"/>
                </a:lnTo>
                <a:lnTo>
                  <a:pt x="3358895" y="374903"/>
                </a:lnTo>
                <a:lnTo>
                  <a:pt x="3360419" y="376427"/>
                </a:lnTo>
                <a:lnTo>
                  <a:pt x="3363467" y="376427"/>
                </a:lnTo>
                <a:close/>
              </a:path>
              <a:path w="3740150" h="1879600">
                <a:moveTo>
                  <a:pt x="3368039" y="379475"/>
                </a:moveTo>
                <a:lnTo>
                  <a:pt x="3368039" y="376427"/>
                </a:lnTo>
                <a:lnTo>
                  <a:pt x="3366515" y="376427"/>
                </a:lnTo>
                <a:lnTo>
                  <a:pt x="3364991" y="377951"/>
                </a:lnTo>
                <a:lnTo>
                  <a:pt x="3364991" y="379475"/>
                </a:lnTo>
                <a:lnTo>
                  <a:pt x="3368039" y="379475"/>
                </a:lnTo>
                <a:close/>
              </a:path>
              <a:path w="3740150" h="1879600">
                <a:moveTo>
                  <a:pt x="3374135" y="382523"/>
                </a:moveTo>
                <a:lnTo>
                  <a:pt x="3374135" y="380999"/>
                </a:lnTo>
                <a:lnTo>
                  <a:pt x="3371087" y="380999"/>
                </a:lnTo>
                <a:lnTo>
                  <a:pt x="3369563" y="382523"/>
                </a:lnTo>
                <a:lnTo>
                  <a:pt x="3371087" y="384047"/>
                </a:lnTo>
                <a:lnTo>
                  <a:pt x="3372611" y="384047"/>
                </a:lnTo>
                <a:lnTo>
                  <a:pt x="3372611" y="382523"/>
                </a:lnTo>
                <a:lnTo>
                  <a:pt x="3374135" y="382523"/>
                </a:lnTo>
                <a:close/>
              </a:path>
              <a:path w="3740150" h="1879600">
                <a:moveTo>
                  <a:pt x="3378707" y="387095"/>
                </a:moveTo>
                <a:lnTo>
                  <a:pt x="3378707" y="384047"/>
                </a:lnTo>
                <a:lnTo>
                  <a:pt x="3375659" y="384047"/>
                </a:lnTo>
                <a:lnTo>
                  <a:pt x="3375659" y="387095"/>
                </a:lnTo>
                <a:lnTo>
                  <a:pt x="3378707" y="387095"/>
                </a:lnTo>
                <a:close/>
              </a:path>
              <a:path w="3740150" h="1879600">
                <a:moveTo>
                  <a:pt x="3381755" y="390143"/>
                </a:moveTo>
                <a:lnTo>
                  <a:pt x="3381755" y="388619"/>
                </a:lnTo>
                <a:lnTo>
                  <a:pt x="3380231" y="388619"/>
                </a:lnTo>
                <a:lnTo>
                  <a:pt x="3380231" y="390143"/>
                </a:lnTo>
                <a:lnTo>
                  <a:pt x="3381755" y="390143"/>
                </a:lnTo>
                <a:close/>
              </a:path>
              <a:path w="3740150" h="1879600">
                <a:moveTo>
                  <a:pt x="3383279" y="391667"/>
                </a:moveTo>
                <a:lnTo>
                  <a:pt x="3383279" y="387095"/>
                </a:lnTo>
                <a:lnTo>
                  <a:pt x="3381755" y="387095"/>
                </a:lnTo>
                <a:lnTo>
                  <a:pt x="3381755" y="391667"/>
                </a:lnTo>
                <a:lnTo>
                  <a:pt x="3383279" y="391667"/>
                </a:lnTo>
                <a:close/>
              </a:path>
              <a:path w="3740150" h="1879600">
                <a:moveTo>
                  <a:pt x="3384803" y="390143"/>
                </a:moveTo>
                <a:lnTo>
                  <a:pt x="3383279" y="388619"/>
                </a:lnTo>
                <a:lnTo>
                  <a:pt x="3383279" y="390143"/>
                </a:lnTo>
                <a:lnTo>
                  <a:pt x="3384803" y="390143"/>
                </a:lnTo>
                <a:close/>
              </a:path>
              <a:path w="3740150" h="1879600">
                <a:moveTo>
                  <a:pt x="3389375" y="394715"/>
                </a:moveTo>
                <a:lnTo>
                  <a:pt x="3389375" y="391667"/>
                </a:lnTo>
                <a:lnTo>
                  <a:pt x="3386327" y="391667"/>
                </a:lnTo>
                <a:lnTo>
                  <a:pt x="3386327" y="394715"/>
                </a:lnTo>
                <a:lnTo>
                  <a:pt x="3389375" y="394715"/>
                </a:lnTo>
                <a:close/>
              </a:path>
              <a:path w="3740150" h="1879600">
                <a:moveTo>
                  <a:pt x="3393947" y="397763"/>
                </a:moveTo>
                <a:lnTo>
                  <a:pt x="3393947" y="394715"/>
                </a:lnTo>
                <a:lnTo>
                  <a:pt x="3392423" y="394715"/>
                </a:lnTo>
                <a:lnTo>
                  <a:pt x="3390899" y="396239"/>
                </a:lnTo>
                <a:lnTo>
                  <a:pt x="3390899" y="397763"/>
                </a:lnTo>
                <a:lnTo>
                  <a:pt x="3393947" y="397763"/>
                </a:lnTo>
                <a:close/>
              </a:path>
              <a:path w="3740150" h="1879600">
                <a:moveTo>
                  <a:pt x="3400043" y="400811"/>
                </a:moveTo>
                <a:lnTo>
                  <a:pt x="3400043" y="399287"/>
                </a:lnTo>
                <a:lnTo>
                  <a:pt x="3396995" y="399287"/>
                </a:lnTo>
                <a:lnTo>
                  <a:pt x="3395471" y="400811"/>
                </a:lnTo>
                <a:lnTo>
                  <a:pt x="3396995" y="400811"/>
                </a:lnTo>
                <a:lnTo>
                  <a:pt x="3396995" y="402335"/>
                </a:lnTo>
                <a:lnTo>
                  <a:pt x="3398519" y="402335"/>
                </a:lnTo>
                <a:lnTo>
                  <a:pt x="3398519" y="400811"/>
                </a:lnTo>
                <a:lnTo>
                  <a:pt x="3400043" y="400811"/>
                </a:lnTo>
                <a:close/>
              </a:path>
              <a:path w="3740150" h="1879600">
                <a:moveTo>
                  <a:pt x="3404615" y="405383"/>
                </a:moveTo>
                <a:lnTo>
                  <a:pt x="3404615" y="402335"/>
                </a:lnTo>
                <a:lnTo>
                  <a:pt x="3401567" y="402335"/>
                </a:lnTo>
                <a:lnTo>
                  <a:pt x="3401567" y="405383"/>
                </a:lnTo>
                <a:lnTo>
                  <a:pt x="3404615" y="405383"/>
                </a:lnTo>
                <a:close/>
              </a:path>
              <a:path w="3740150" h="1879600">
                <a:moveTo>
                  <a:pt x="3407663" y="408431"/>
                </a:moveTo>
                <a:lnTo>
                  <a:pt x="3407663" y="406907"/>
                </a:lnTo>
                <a:lnTo>
                  <a:pt x="3406139" y="406907"/>
                </a:lnTo>
                <a:lnTo>
                  <a:pt x="3406139" y="408431"/>
                </a:lnTo>
                <a:lnTo>
                  <a:pt x="3407663" y="408431"/>
                </a:lnTo>
                <a:close/>
              </a:path>
              <a:path w="3740150" h="1879600">
                <a:moveTo>
                  <a:pt x="3409187" y="409955"/>
                </a:moveTo>
                <a:lnTo>
                  <a:pt x="3409187" y="405383"/>
                </a:lnTo>
                <a:lnTo>
                  <a:pt x="3407663" y="405383"/>
                </a:lnTo>
                <a:lnTo>
                  <a:pt x="3407663" y="409955"/>
                </a:lnTo>
                <a:lnTo>
                  <a:pt x="3409187" y="409955"/>
                </a:lnTo>
                <a:close/>
              </a:path>
              <a:path w="3740150" h="1879600">
                <a:moveTo>
                  <a:pt x="3410711" y="408431"/>
                </a:moveTo>
                <a:lnTo>
                  <a:pt x="3409187" y="406907"/>
                </a:lnTo>
                <a:lnTo>
                  <a:pt x="3409187" y="408431"/>
                </a:lnTo>
                <a:lnTo>
                  <a:pt x="3410711" y="408431"/>
                </a:lnTo>
                <a:close/>
              </a:path>
              <a:path w="3740150" h="1879600">
                <a:moveTo>
                  <a:pt x="3415283" y="413003"/>
                </a:moveTo>
                <a:lnTo>
                  <a:pt x="3415283" y="409955"/>
                </a:lnTo>
                <a:lnTo>
                  <a:pt x="3412235" y="409955"/>
                </a:lnTo>
                <a:lnTo>
                  <a:pt x="3412235" y="413003"/>
                </a:lnTo>
                <a:lnTo>
                  <a:pt x="3415283" y="413003"/>
                </a:lnTo>
                <a:close/>
              </a:path>
              <a:path w="3740150" h="1879600">
                <a:moveTo>
                  <a:pt x="3419855" y="416051"/>
                </a:moveTo>
                <a:lnTo>
                  <a:pt x="3419855" y="414527"/>
                </a:lnTo>
                <a:lnTo>
                  <a:pt x="3418331" y="413003"/>
                </a:lnTo>
                <a:lnTo>
                  <a:pt x="3416807" y="414527"/>
                </a:lnTo>
                <a:lnTo>
                  <a:pt x="3416807" y="416051"/>
                </a:lnTo>
                <a:lnTo>
                  <a:pt x="3419855" y="416051"/>
                </a:lnTo>
                <a:close/>
              </a:path>
              <a:path w="3740150" h="1879600">
                <a:moveTo>
                  <a:pt x="3425951" y="419099"/>
                </a:moveTo>
                <a:lnTo>
                  <a:pt x="3425951" y="417575"/>
                </a:lnTo>
                <a:lnTo>
                  <a:pt x="3422903" y="417575"/>
                </a:lnTo>
                <a:lnTo>
                  <a:pt x="3421379" y="419099"/>
                </a:lnTo>
                <a:lnTo>
                  <a:pt x="3422903" y="420623"/>
                </a:lnTo>
                <a:lnTo>
                  <a:pt x="3424427" y="420623"/>
                </a:lnTo>
                <a:lnTo>
                  <a:pt x="3425951" y="419099"/>
                </a:lnTo>
                <a:close/>
              </a:path>
              <a:path w="3740150" h="1879600">
                <a:moveTo>
                  <a:pt x="3430523" y="423671"/>
                </a:moveTo>
                <a:lnTo>
                  <a:pt x="3430523" y="422147"/>
                </a:lnTo>
                <a:lnTo>
                  <a:pt x="3428999" y="422147"/>
                </a:lnTo>
                <a:lnTo>
                  <a:pt x="3428999" y="420623"/>
                </a:lnTo>
                <a:lnTo>
                  <a:pt x="3427475" y="420623"/>
                </a:lnTo>
                <a:lnTo>
                  <a:pt x="3427475" y="423671"/>
                </a:lnTo>
                <a:lnTo>
                  <a:pt x="3428999" y="425195"/>
                </a:lnTo>
                <a:lnTo>
                  <a:pt x="3430523" y="423671"/>
                </a:lnTo>
                <a:close/>
              </a:path>
              <a:path w="3740150" h="1879600">
                <a:moveTo>
                  <a:pt x="3435095" y="428243"/>
                </a:moveTo>
                <a:lnTo>
                  <a:pt x="3435095" y="425195"/>
                </a:lnTo>
                <a:lnTo>
                  <a:pt x="3432047" y="425195"/>
                </a:lnTo>
                <a:lnTo>
                  <a:pt x="3432047" y="428243"/>
                </a:lnTo>
                <a:lnTo>
                  <a:pt x="3435095" y="428243"/>
                </a:lnTo>
                <a:close/>
              </a:path>
              <a:path w="3740150" h="1879600">
                <a:moveTo>
                  <a:pt x="3438143" y="431291"/>
                </a:moveTo>
                <a:lnTo>
                  <a:pt x="3438143" y="429767"/>
                </a:lnTo>
                <a:lnTo>
                  <a:pt x="3436619" y="429767"/>
                </a:lnTo>
                <a:lnTo>
                  <a:pt x="3436619" y="431291"/>
                </a:lnTo>
                <a:lnTo>
                  <a:pt x="3438143" y="431291"/>
                </a:lnTo>
                <a:close/>
              </a:path>
              <a:path w="3740150" h="1879600">
                <a:moveTo>
                  <a:pt x="3439667" y="432815"/>
                </a:moveTo>
                <a:lnTo>
                  <a:pt x="3439667" y="428243"/>
                </a:lnTo>
                <a:lnTo>
                  <a:pt x="3438143" y="428243"/>
                </a:lnTo>
                <a:lnTo>
                  <a:pt x="3438143" y="432815"/>
                </a:lnTo>
                <a:lnTo>
                  <a:pt x="3439667" y="432815"/>
                </a:lnTo>
                <a:close/>
              </a:path>
              <a:path w="3740150" h="1879600">
                <a:moveTo>
                  <a:pt x="3445763" y="434339"/>
                </a:moveTo>
                <a:lnTo>
                  <a:pt x="3444239" y="432815"/>
                </a:lnTo>
                <a:lnTo>
                  <a:pt x="3442715" y="432815"/>
                </a:lnTo>
                <a:lnTo>
                  <a:pt x="3442715" y="434339"/>
                </a:lnTo>
                <a:lnTo>
                  <a:pt x="3441191" y="434339"/>
                </a:lnTo>
                <a:lnTo>
                  <a:pt x="3441191" y="435863"/>
                </a:lnTo>
                <a:lnTo>
                  <a:pt x="3444239" y="435863"/>
                </a:lnTo>
                <a:lnTo>
                  <a:pt x="3445763" y="434339"/>
                </a:lnTo>
                <a:close/>
              </a:path>
              <a:path w="3740150" h="1879600">
                <a:moveTo>
                  <a:pt x="3450335" y="438911"/>
                </a:moveTo>
                <a:lnTo>
                  <a:pt x="3450335" y="437387"/>
                </a:lnTo>
                <a:lnTo>
                  <a:pt x="3447287" y="437387"/>
                </a:lnTo>
                <a:lnTo>
                  <a:pt x="3447287" y="440435"/>
                </a:lnTo>
                <a:lnTo>
                  <a:pt x="3448811" y="440435"/>
                </a:lnTo>
                <a:lnTo>
                  <a:pt x="3450335" y="438911"/>
                </a:lnTo>
                <a:close/>
              </a:path>
              <a:path w="3740150" h="1879600">
                <a:moveTo>
                  <a:pt x="3454907" y="443483"/>
                </a:moveTo>
                <a:lnTo>
                  <a:pt x="3454907" y="441959"/>
                </a:lnTo>
                <a:lnTo>
                  <a:pt x="3453383" y="440435"/>
                </a:lnTo>
                <a:lnTo>
                  <a:pt x="3451859" y="441959"/>
                </a:lnTo>
                <a:lnTo>
                  <a:pt x="3451859" y="443483"/>
                </a:lnTo>
                <a:lnTo>
                  <a:pt x="3454907" y="443483"/>
                </a:lnTo>
                <a:close/>
              </a:path>
              <a:path w="3740150" h="1879600">
                <a:moveTo>
                  <a:pt x="3461003" y="446531"/>
                </a:moveTo>
                <a:lnTo>
                  <a:pt x="3461003" y="445007"/>
                </a:lnTo>
                <a:lnTo>
                  <a:pt x="3457955" y="445007"/>
                </a:lnTo>
                <a:lnTo>
                  <a:pt x="3456431" y="446531"/>
                </a:lnTo>
                <a:lnTo>
                  <a:pt x="3457955" y="448055"/>
                </a:lnTo>
                <a:lnTo>
                  <a:pt x="3459479" y="448055"/>
                </a:lnTo>
                <a:lnTo>
                  <a:pt x="3461003" y="446531"/>
                </a:lnTo>
                <a:close/>
              </a:path>
              <a:path w="3740150" h="1879600">
                <a:moveTo>
                  <a:pt x="3465575" y="451103"/>
                </a:moveTo>
                <a:lnTo>
                  <a:pt x="3465575" y="449579"/>
                </a:lnTo>
                <a:lnTo>
                  <a:pt x="3464051" y="449579"/>
                </a:lnTo>
                <a:lnTo>
                  <a:pt x="3464051" y="448055"/>
                </a:lnTo>
                <a:lnTo>
                  <a:pt x="3462527" y="448055"/>
                </a:lnTo>
                <a:lnTo>
                  <a:pt x="3462527" y="452627"/>
                </a:lnTo>
                <a:lnTo>
                  <a:pt x="3464051" y="452627"/>
                </a:lnTo>
                <a:lnTo>
                  <a:pt x="3465575" y="451103"/>
                </a:lnTo>
                <a:close/>
              </a:path>
              <a:path w="3740150" h="1879600">
                <a:moveTo>
                  <a:pt x="3470147" y="455675"/>
                </a:moveTo>
                <a:lnTo>
                  <a:pt x="3470147" y="452627"/>
                </a:lnTo>
                <a:lnTo>
                  <a:pt x="3467099" y="452627"/>
                </a:lnTo>
                <a:lnTo>
                  <a:pt x="3467099" y="455675"/>
                </a:lnTo>
                <a:lnTo>
                  <a:pt x="3470147" y="455675"/>
                </a:lnTo>
                <a:close/>
              </a:path>
              <a:path w="3740150" h="1879600">
                <a:moveTo>
                  <a:pt x="3474719" y="460247"/>
                </a:moveTo>
                <a:lnTo>
                  <a:pt x="3474719" y="457199"/>
                </a:lnTo>
                <a:lnTo>
                  <a:pt x="3471671" y="457199"/>
                </a:lnTo>
                <a:lnTo>
                  <a:pt x="3471671" y="460247"/>
                </a:lnTo>
                <a:lnTo>
                  <a:pt x="3474719" y="460247"/>
                </a:lnTo>
                <a:close/>
              </a:path>
              <a:path w="3740150" h="1879600">
                <a:moveTo>
                  <a:pt x="3479291" y="464819"/>
                </a:moveTo>
                <a:lnTo>
                  <a:pt x="3479291" y="460247"/>
                </a:lnTo>
                <a:lnTo>
                  <a:pt x="3477767" y="460247"/>
                </a:lnTo>
                <a:lnTo>
                  <a:pt x="3476243" y="461771"/>
                </a:lnTo>
                <a:lnTo>
                  <a:pt x="3476243" y="463295"/>
                </a:lnTo>
                <a:lnTo>
                  <a:pt x="3477767" y="463295"/>
                </a:lnTo>
                <a:lnTo>
                  <a:pt x="3477767" y="464819"/>
                </a:lnTo>
                <a:lnTo>
                  <a:pt x="3479291" y="464819"/>
                </a:lnTo>
                <a:close/>
              </a:path>
              <a:path w="3740150" h="1879600">
                <a:moveTo>
                  <a:pt x="3485387" y="467867"/>
                </a:moveTo>
                <a:lnTo>
                  <a:pt x="3485387" y="466343"/>
                </a:lnTo>
                <a:lnTo>
                  <a:pt x="3483863" y="466343"/>
                </a:lnTo>
                <a:lnTo>
                  <a:pt x="3483863" y="464819"/>
                </a:lnTo>
                <a:lnTo>
                  <a:pt x="3482339" y="464819"/>
                </a:lnTo>
                <a:lnTo>
                  <a:pt x="3482339" y="466343"/>
                </a:lnTo>
                <a:lnTo>
                  <a:pt x="3480815" y="466343"/>
                </a:lnTo>
                <a:lnTo>
                  <a:pt x="3480815" y="467867"/>
                </a:lnTo>
                <a:lnTo>
                  <a:pt x="3485387" y="467867"/>
                </a:lnTo>
                <a:close/>
              </a:path>
              <a:path w="3740150" h="1879600">
                <a:moveTo>
                  <a:pt x="3489959" y="470915"/>
                </a:moveTo>
                <a:lnTo>
                  <a:pt x="3488435" y="469391"/>
                </a:lnTo>
                <a:lnTo>
                  <a:pt x="3486911" y="469391"/>
                </a:lnTo>
                <a:lnTo>
                  <a:pt x="3485387" y="470915"/>
                </a:lnTo>
                <a:lnTo>
                  <a:pt x="3486911" y="472439"/>
                </a:lnTo>
                <a:lnTo>
                  <a:pt x="3488435" y="472439"/>
                </a:lnTo>
                <a:lnTo>
                  <a:pt x="3489959" y="470915"/>
                </a:lnTo>
                <a:close/>
              </a:path>
              <a:path w="3740150" h="1879600">
                <a:moveTo>
                  <a:pt x="3494531" y="475487"/>
                </a:moveTo>
                <a:lnTo>
                  <a:pt x="3494531" y="473963"/>
                </a:lnTo>
                <a:lnTo>
                  <a:pt x="3491483" y="473963"/>
                </a:lnTo>
                <a:lnTo>
                  <a:pt x="3491483" y="477011"/>
                </a:lnTo>
                <a:lnTo>
                  <a:pt x="3493007" y="477011"/>
                </a:lnTo>
                <a:lnTo>
                  <a:pt x="3494531" y="475487"/>
                </a:lnTo>
                <a:close/>
              </a:path>
              <a:path w="3740150" h="1879600">
                <a:moveTo>
                  <a:pt x="3499103" y="480059"/>
                </a:moveTo>
                <a:lnTo>
                  <a:pt x="3499103" y="478535"/>
                </a:lnTo>
                <a:lnTo>
                  <a:pt x="3497579" y="477011"/>
                </a:lnTo>
                <a:lnTo>
                  <a:pt x="3496055" y="477011"/>
                </a:lnTo>
                <a:lnTo>
                  <a:pt x="3496055" y="480059"/>
                </a:lnTo>
                <a:lnTo>
                  <a:pt x="3497579" y="481583"/>
                </a:lnTo>
                <a:lnTo>
                  <a:pt x="3499103" y="480059"/>
                </a:lnTo>
                <a:close/>
              </a:path>
              <a:path w="3740150" h="1879600">
                <a:moveTo>
                  <a:pt x="3503675" y="484631"/>
                </a:moveTo>
                <a:lnTo>
                  <a:pt x="3503675" y="483107"/>
                </a:lnTo>
                <a:lnTo>
                  <a:pt x="3502151" y="481583"/>
                </a:lnTo>
                <a:lnTo>
                  <a:pt x="3500627" y="483107"/>
                </a:lnTo>
                <a:lnTo>
                  <a:pt x="3500627" y="484631"/>
                </a:lnTo>
                <a:lnTo>
                  <a:pt x="3503675" y="484631"/>
                </a:lnTo>
                <a:close/>
              </a:path>
              <a:path w="3740150" h="1879600">
                <a:moveTo>
                  <a:pt x="3508247" y="489203"/>
                </a:moveTo>
                <a:lnTo>
                  <a:pt x="3508247" y="486155"/>
                </a:lnTo>
                <a:lnTo>
                  <a:pt x="3505199" y="486155"/>
                </a:lnTo>
                <a:lnTo>
                  <a:pt x="3505199" y="489203"/>
                </a:lnTo>
                <a:lnTo>
                  <a:pt x="3508247" y="489203"/>
                </a:lnTo>
                <a:close/>
              </a:path>
              <a:path w="3740150" h="1879600">
                <a:moveTo>
                  <a:pt x="3512819" y="493775"/>
                </a:moveTo>
                <a:lnTo>
                  <a:pt x="3512819" y="490727"/>
                </a:lnTo>
                <a:lnTo>
                  <a:pt x="3509771" y="490727"/>
                </a:lnTo>
                <a:lnTo>
                  <a:pt x="3509771" y="492251"/>
                </a:lnTo>
                <a:lnTo>
                  <a:pt x="3511295" y="493775"/>
                </a:lnTo>
                <a:lnTo>
                  <a:pt x="3512819" y="493775"/>
                </a:lnTo>
                <a:close/>
              </a:path>
              <a:path w="3740150" h="1879600">
                <a:moveTo>
                  <a:pt x="3517391" y="498347"/>
                </a:moveTo>
                <a:lnTo>
                  <a:pt x="3517391" y="495299"/>
                </a:lnTo>
                <a:lnTo>
                  <a:pt x="3514343" y="495299"/>
                </a:lnTo>
                <a:lnTo>
                  <a:pt x="3514343" y="496823"/>
                </a:lnTo>
                <a:lnTo>
                  <a:pt x="3515867" y="498347"/>
                </a:lnTo>
                <a:lnTo>
                  <a:pt x="3517391" y="498347"/>
                </a:lnTo>
                <a:close/>
              </a:path>
              <a:path w="3740150" h="1879600">
                <a:moveTo>
                  <a:pt x="3521963" y="502919"/>
                </a:moveTo>
                <a:lnTo>
                  <a:pt x="3521963" y="498347"/>
                </a:lnTo>
                <a:lnTo>
                  <a:pt x="3520439" y="498347"/>
                </a:lnTo>
                <a:lnTo>
                  <a:pt x="3518915" y="499871"/>
                </a:lnTo>
                <a:lnTo>
                  <a:pt x="3518915" y="501395"/>
                </a:lnTo>
                <a:lnTo>
                  <a:pt x="3520439" y="502919"/>
                </a:lnTo>
                <a:lnTo>
                  <a:pt x="3521963" y="502919"/>
                </a:lnTo>
                <a:close/>
              </a:path>
              <a:path w="3740150" h="1879600">
                <a:moveTo>
                  <a:pt x="3526535" y="507491"/>
                </a:moveTo>
                <a:lnTo>
                  <a:pt x="3526535" y="504443"/>
                </a:lnTo>
                <a:lnTo>
                  <a:pt x="3525011" y="502919"/>
                </a:lnTo>
                <a:lnTo>
                  <a:pt x="3523487" y="504443"/>
                </a:lnTo>
                <a:lnTo>
                  <a:pt x="3523487" y="505967"/>
                </a:lnTo>
                <a:lnTo>
                  <a:pt x="3525011" y="507491"/>
                </a:lnTo>
                <a:lnTo>
                  <a:pt x="3526535" y="507491"/>
                </a:lnTo>
                <a:close/>
              </a:path>
              <a:path w="3740150" h="1879600">
                <a:moveTo>
                  <a:pt x="3531107" y="510539"/>
                </a:moveTo>
                <a:lnTo>
                  <a:pt x="3531107" y="509015"/>
                </a:lnTo>
                <a:lnTo>
                  <a:pt x="3529583" y="507491"/>
                </a:lnTo>
                <a:lnTo>
                  <a:pt x="3528059" y="509015"/>
                </a:lnTo>
                <a:lnTo>
                  <a:pt x="3528059" y="510539"/>
                </a:lnTo>
                <a:lnTo>
                  <a:pt x="3529583" y="512063"/>
                </a:lnTo>
                <a:lnTo>
                  <a:pt x="3531107" y="510539"/>
                </a:lnTo>
                <a:close/>
              </a:path>
              <a:path w="3740150" h="1879600">
                <a:moveTo>
                  <a:pt x="3535679" y="515111"/>
                </a:moveTo>
                <a:lnTo>
                  <a:pt x="3535679" y="513587"/>
                </a:lnTo>
                <a:lnTo>
                  <a:pt x="3534155" y="512063"/>
                </a:lnTo>
                <a:lnTo>
                  <a:pt x="3532631" y="513587"/>
                </a:lnTo>
                <a:lnTo>
                  <a:pt x="3532631" y="515111"/>
                </a:lnTo>
                <a:lnTo>
                  <a:pt x="3534155" y="516635"/>
                </a:lnTo>
                <a:lnTo>
                  <a:pt x="3534155" y="515111"/>
                </a:lnTo>
                <a:lnTo>
                  <a:pt x="3535679" y="515111"/>
                </a:lnTo>
                <a:close/>
              </a:path>
              <a:path w="3740150" h="1879600">
                <a:moveTo>
                  <a:pt x="3540251" y="519683"/>
                </a:moveTo>
                <a:lnTo>
                  <a:pt x="3540251" y="518159"/>
                </a:lnTo>
                <a:lnTo>
                  <a:pt x="3538727" y="516635"/>
                </a:lnTo>
                <a:lnTo>
                  <a:pt x="3537203" y="518159"/>
                </a:lnTo>
                <a:lnTo>
                  <a:pt x="3537203" y="519683"/>
                </a:lnTo>
                <a:lnTo>
                  <a:pt x="3540251" y="519683"/>
                </a:lnTo>
                <a:close/>
              </a:path>
              <a:path w="3740150" h="1879600">
                <a:moveTo>
                  <a:pt x="3544823" y="524255"/>
                </a:moveTo>
                <a:lnTo>
                  <a:pt x="3544823" y="521207"/>
                </a:lnTo>
                <a:lnTo>
                  <a:pt x="3541775" y="521207"/>
                </a:lnTo>
                <a:lnTo>
                  <a:pt x="3541775" y="524255"/>
                </a:lnTo>
                <a:lnTo>
                  <a:pt x="3544823" y="524255"/>
                </a:lnTo>
                <a:close/>
              </a:path>
              <a:path w="3740150" h="1879600">
                <a:moveTo>
                  <a:pt x="3549395" y="528827"/>
                </a:moveTo>
                <a:lnTo>
                  <a:pt x="3549395" y="525779"/>
                </a:lnTo>
                <a:lnTo>
                  <a:pt x="3546347" y="525779"/>
                </a:lnTo>
                <a:lnTo>
                  <a:pt x="3546347" y="528827"/>
                </a:lnTo>
                <a:lnTo>
                  <a:pt x="3549395" y="528827"/>
                </a:lnTo>
                <a:close/>
              </a:path>
              <a:path w="3740150" h="1879600">
                <a:moveTo>
                  <a:pt x="3553967" y="533399"/>
                </a:moveTo>
                <a:lnTo>
                  <a:pt x="3553967" y="530351"/>
                </a:lnTo>
                <a:lnTo>
                  <a:pt x="3550919" y="530351"/>
                </a:lnTo>
                <a:lnTo>
                  <a:pt x="3550919" y="533399"/>
                </a:lnTo>
                <a:lnTo>
                  <a:pt x="3553967" y="533399"/>
                </a:lnTo>
                <a:close/>
              </a:path>
              <a:path w="3740150" h="1879600">
                <a:moveTo>
                  <a:pt x="3558539" y="537971"/>
                </a:moveTo>
                <a:lnTo>
                  <a:pt x="3558539" y="534923"/>
                </a:lnTo>
                <a:lnTo>
                  <a:pt x="3555491" y="534923"/>
                </a:lnTo>
                <a:lnTo>
                  <a:pt x="3555491" y="537971"/>
                </a:lnTo>
                <a:lnTo>
                  <a:pt x="3558539" y="537971"/>
                </a:lnTo>
                <a:close/>
              </a:path>
              <a:path w="3740150" h="1879600">
                <a:moveTo>
                  <a:pt x="3563111" y="542543"/>
                </a:moveTo>
                <a:lnTo>
                  <a:pt x="3563111" y="541019"/>
                </a:lnTo>
                <a:lnTo>
                  <a:pt x="3561587" y="541019"/>
                </a:lnTo>
                <a:lnTo>
                  <a:pt x="3561587" y="539495"/>
                </a:lnTo>
                <a:lnTo>
                  <a:pt x="3560063" y="539495"/>
                </a:lnTo>
                <a:lnTo>
                  <a:pt x="3560063" y="541019"/>
                </a:lnTo>
                <a:lnTo>
                  <a:pt x="3558539" y="541019"/>
                </a:lnTo>
                <a:lnTo>
                  <a:pt x="3560063" y="542543"/>
                </a:lnTo>
                <a:lnTo>
                  <a:pt x="3563111" y="542543"/>
                </a:lnTo>
                <a:close/>
              </a:path>
              <a:path w="3740150" h="1879600">
                <a:moveTo>
                  <a:pt x="3567683" y="547115"/>
                </a:moveTo>
                <a:lnTo>
                  <a:pt x="3567683" y="545591"/>
                </a:lnTo>
                <a:lnTo>
                  <a:pt x="3566159" y="545591"/>
                </a:lnTo>
                <a:lnTo>
                  <a:pt x="3566159" y="544067"/>
                </a:lnTo>
                <a:lnTo>
                  <a:pt x="3564635" y="544067"/>
                </a:lnTo>
                <a:lnTo>
                  <a:pt x="3564635" y="545591"/>
                </a:lnTo>
                <a:lnTo>
                  <a:pt x="3563111" y="545591"/>
                </a:lnTo>
                <a:lnTo>
                  <a:pt x="3563111" y="547115"/>
                </a:lnTo>
                <a:lnTo>
                  <a:pt x="3567683" y="547115"/>
                </a:lnTo>
                <a:close/>
              </a:path>
              <a:path w="3740150" h="1879600">
                <a:moveTo>
                  <a:pt x="3570731" y="551687"/>
                </a:moveTo>
                <a:lnTo>
                  <a:pt x="3570731" y="548639"/>
                </a:lnTo>
                <a:lnTo>
                  <a:pt x="3569207" y="548639"/>
                </a:lnTo>
                <a:lnTo>
                  <a:pt x="3569207" y="550163"/>
                </a:lnTo>
                <a:lnTo>
                  <a:pt x="3567683" y="550163"/>
                </a:lnTo>
                <a:lnTo>
                  <a:pt x="3567683" y="551687"/>
                </a:lnTo>
                <a:lnTo>
                  <a:pt x="3569207" y="553211"/>
                </a:lnTo>
                <a:lnTo>
                  <a:pt x="3570731" y="551687"/>
                </a:lnTo>
                <a:close/>
              </a:path>
              <a:path w="3740150" h="1879600">
                <a:moveTo>
                  <a:pt x="3575303" y="556259"/>
                </a:moveTo>
                <a:lnTo>
                  <a:pt x="3575303" y="554735"/>
                </a:lnTo>
                <a:lnTo>
                  <a:pt x="3573779" y="553211"/>
                </a:lnTo>
                <a:lnTo>
                  <a:pt x="3572255" y="554735"/>
                </a:lnTo>
                <a:lnTo>
                  <a:pt x="3572255" y="556259"/>
                </a:lnTo>
                <a:lnTo>
                  <a:pt x="3573779" y="557783"/>
                </a:lnTo>
                <a:lnTo>
                  <a:pt x="3575303" y="556259"/>
                </a:lnTo>
                <a:close/>
              </a:path>
              <a:path w="3740150" h="1879600">
                <a:moveTo>
                  <a:pt x="3579875" y="560831"/>
                </a:moveTo>
                <a:lnTo>
                  <a:pt x="3579875" y="559307"/>
                </a:lnTo>
                <a:lnTo>
                  <a:pt x="3578351" y="557783"/>
                </a:lnTo>
                <a:lnTo>
                  <a:pt x="3576827" y="559307"/>
                </a:lnTo>
                <a:lnTo>
                  <a:pt x="3576827" y="562355"/>
                </a:lnTo>
                <a:lnTo>
                  <a:pt x="3578351" y="562355"/>
                </a:lnTo>
                <a:lnTo>
                  <a:pt x="3578351" y="560831"/>
                </a:lnTo>
                <a:lnTo>
                  <a:pt x="3579875" y="560831"/>
                </a:lnTo>
                <a:close/>
              </a:path>
              <a:path w="3740150" h="1879600">
                <a:moveTo>
                  <a:pt x="3584447" y="565403"/>
                </a:moveTo>
                <a:lnTo>
                  <a:pt x="3584447" y="563879"/>
                </a:lnTo>
                <a:lnTo>
                  <a:pt x="3579875" y="563879"/>
                </a:lnTo>
                <a:lnTo>
                  <a:pt x="3579875" y="565403"/>
                </a:lnTo>
                <a:lnTo>
                  <a:pt x="3581399" y="565403"/>
                </a:lnTo>
                <a:lnTo>
                  <a:pt x="3581399" y="566927"/>
                </a:lnTo>
                <a:lnTo>
                  <a:pt x="3582923" y="566927"/>
                </a:lnTo>
                <a:lnTo>
                  <a:pt x="3582923" y="565403"/>
                </a:lnTo>
                <a:lnTo>
                  <a:pt x="3584447" y="565403"/>
                </a:lnTo>
                <a:close/>
              </a:path>
              <a:path w="3740150" h="1879600">
                <a:moveTo>
                  <a:pt x="3589019" y="569975"/>
                </a:moveTo>
                <a:lnTo>
                  <a:pt x="3587495" y="568451"/>
                </a:lnTo>
                <a:lnTo>
                  <a:pt x="3584447" y="568451"/>
                </a:lnTo>
                <a:lnTo>
                  <a:pt x="3584447" y="569975"/>
                </a:lnTo>
                <a:lnTo>
                  <a:pt x="3585971" y="569975"/>
                </a:lnTo>
                <a:lnTo>
                  <a:pt x="3585971" y="571499"/>
                </a:lnTo>
                <a:lnTo>
                  <a:pt x="3587495" y="571499"/>
                </a:lnTo>
                <a:lnTo>
                  <a:pt x="3589019" y="569975"/>
                </a:lnTo>
                <a:close/>
              </a:path>
              <a:path w="3740150" h="1879600">
                <a:moveTo>
                  <a:pt x="3592067" y="576071"/>
                </a:moveTo>
                <a:lnTo>
                  <a:pt x="3592067" y="573023"/>
                </a:lnTo>
                <a:lnTo>
                  <a:pt x="3589019" y="573023"/>
                </a:lnTo>
                <a:lnTo>
                  <a:pt x="3589019" y="576071"/>
                </a:lnTo>
                <a:lnTo>
                  <a:pt x="3592067" y="576071"/>
                </a:lnTo>
                <a:close/>
              </a:path>
              <a:path w="3740150" h="1879600">
                <a:moveTo>
                  <a:pt x="3596639" y="580643"/>
                </a:moveTo>
                <a:lnTo>
                  <a:pt x="3596639" y="579119"/>
                </a:lnTo>
                <a:lnTo>
                  <a:pt x="3595115" y="577595"/>
                </a:lnTo>
                <a:lnTo>
                  <a:pt x="3593591" y="577595"/>
                </a:lnTo>
                <a:lnTo>
                  <a:pt x="3593591" y="580643"/>
                </a:lnTo>
                <a:lnTo>
                  <a:pt x="3596639" y="580643"/>
                </a:lnTo>
                <a:close/>
              </a:path>
              <a:path w="3740150" h="1879600">
                <a:moveTo>
                  <a:pt x="3601211" y="583691"/>
                </a:moveTo>
                <a:lnTo>
                  <a:pt x="3599687" y="583691"/>
                </a:lnTo>
                <a:lnTo>
                  <a:pt x="3599687" y="582167"/>
                </a:lnTo>
                <a:lnTo>
                  <a:pt x="3598163" y="582167"/>
                </a:lnTo>
                <a:lnTo>
                  <a:pt x="3598163" y="583691"/>
                </a:lnTo>
                <a:lnTo>
                  <a:pt x="3596639" y="583691"/>
                </a:lnTo>
                <a:lnTo>
                  <a:pt x="3596639" y="585215"/>
                </a:lnTo>
                <a:lnTo>
                  <a:pt x="3598163" y="586739"/>
                </a:lnTo>
                <a:lnTo>
                  <a:pt x="3601211" y="583691"/>
                </a:lnTo>
                <a:close/>
              </a:path>
              <a:path w="3740150" h="1879600">
                <a:moveTo>
                  <a:pt x="3604259" y="591311"/>
                </a:moveTo>
                <a:lnTo>
                  <a:pt x="3604259" y="588263"/>
                </a:lnTo>
                <a:lnTo>
                  <a:pt x="3601211" y="588263"/>
                </a:lnTo>
                <a:lnTo>
                  <a:pt x="3601211" y="591311"/>
                </a:lnTo>
                <a:lnTo>
                  <a:pt x="3604259" y="591311"/>
                </a:lnTo>
                <a:close/>
              </a:path>
              <a:path w="3740150" h="1879600">
                <a:moveTo>
                  <a:pt x="3608831" y="594359"/>
                </a:moveTo>
                <a:lnTo>
                  <a:pt x="3607307" y="592835"/>
                </a:lnTo>
                <a:lnTo>
                  <a:pt x="3604259" y="592835"/>
                </a:lnTo>
                <a:lnTo>
                  <a:pt x="3604259" y="594359"/>
                </a:lnTo>
                <a:lnTo>
                  <a:pt x="3605783" y="595883"/>
                </a:lnTo>
                <a:lnTo>
                  <a:pt x="3607307" y="595883"/>
                </a:lnTo>
                <a:lnTo>
                  <a:pt x="3608831" y="594359"/>
                </a:lnTo>
                <a:close/>
              </a:path>
              <a:path w="3740150" h="1879600">
                <a:moveTo>
                  <a:pt x="3611879" y="600455"/>
                </a:moveTo>
                <a:lnTo>
                  <a:pt x="3611879" y="597407"/>
                </a:lnTo>
                <a:lnTo>
                  <a:pt x="3608831" y="597407"/>
                </a:lnTo>
                <a:lnTo>
                  <a:pt x="3608831" y="600455"/>
                </a:lnTo>
                <a:lnTo>
                  <a:pt x="3611879" y="600455"/>
                </a:lnTo>
                <a:close/>
              </a:path>
              <a:path w="3740150" h="1879600">
                <a:moveTo>
                  <a:pt x="3613403" y="605027"/>
                </a:moveTo>
                <a:lnTo>
                  <a:pt x="3613403" y="603503"/>
                </a:lnTo>
                <a:lnTo>
                  <a:pt x="3611879" y="605027"/>
                </a:lnTo>
                <a:lnTo>
                  <a:pt x="3613403" y="605027"/>
                </a:lnTo>
                <a:close/>
              </a:path>
              <a:path w="3740150" h="1879600">
                <a:moveTo>
                  <a:pt x="3614927" y="606551"/>
                </a:moveTo>
                <a:lnTo>
                  <a:pt x="3614927" y="601979"/>
                </a:lnTo>
                <a:lnTo>
                  <a:pt x="3613403" y="601979"/>
                </a:lnTo>
                <a:lnTo>
                  <a:pt x="3613403" y="606551"/>
                </a:lnTo>
                <a:lnTo>
                  <a:pt x="3614927" y="606551"/>
                </a:lnTo>
                <a:close/>
              </a:path>
              <a:path w="3740150" h="1879600">
                <a:moveTo>
                  <a:pt x="3616451" y="605027"/>
                </a:moveTo>
                <a:lnTo>
                  <a:pt x="3616451" y="603503"/>
                </a:lnTo>
                <a:lnTo>
                  <a:pt x="3614927" y="603503"/>
                </a:lnTo>
                <a:lnTo>
                  <a:pt x="3614927" y="605027"/>
                </a:lnTo>
                <a:lnTo>
                  <a:pt x="3616451" y="605027"/>
                </a:lnTo>
                <a:close/>
              </a:path>
              <a:path w="3740150" h="1879600">
                <a:moveTo>
                  <a:pt x="3619499" y="611123"/>
                </a:moveTo>
                <a:lnTo>
                  <a:pt x="3619499" y="608075"/>
                </a:lnTo>
                <a:lnTo>
                  <a:pt x="3616451" y="608075"/>
                </a:lnTo>
                <a:lnTo>
                  <a:pt x="3616451" y="609599"/>
                </a:lnTo>
                <a:lnTo>
                  <a:pt x="3617975" y="611123"/>
                </a:lnTo>
                <a:lnTo>
                  <a:pt x="3619499" y="611123"/>
                </a:lnTo>
                <a:close/>
              </a:path>
              <a:path w="3740150" h="1879600">
                <a:moveTo>
                  <a:pt x="3624071" y="615695"/>
                </a:moveTo>
                <a:lnTo>
                  <a:pt x="3624071" y="612647"/>
                </a:lnTo>
                <a:lnTo>
                  <a:pt x="3621023" y="612647"/>
                </a:lnTo>
                <a:lnTo>
                  <a:pt x="3621023" y="615695"/>
                </a:lnTo>
                <a:lnTo>
                  <a:pt x="3624071" y="615695"/>
                </a:lnTo>
                <a:close/>
              </a:path>
              <a:path w="3740150" h="1879600">
                <a:moveTo>
                  <a:pt x="3627119" y="620267"/>
                </a:moveTo>
                <a:lnTo>
                  <a:pt x="3627119" y="617219"/>
                </a:lnTo>
                <a:lnTo>
                  <a:pt x="3625595" y="617219"/>
                </a:lnTo>
                <a:lnTo>
                  <a:pt x="3625595" y="618743"/>
                </a:lnTo>
                <a:lnTo>
                  <a:pt x="3624071" y="618743"/>
                </a:lnTo>
                <a:lnTo>
                  <a:pt x="3624071" y="620267"/>
                </a:lnTo>
                <a:lnTo>
                  <a:pt x="3625595" y="621791"/>
                </a:lnTo>
                <a:lnTo>
                  <a:pt x="3627119" y="620267"/>
                </a:lnTo>
                <a:close/>
              </a:path>
              <a:path w="3740150" h="1879600">
                <a:moveTo>
                  <a:pt x="3631691" y="624839"/>
                </a:moveTo>
                <a:lnTo>
                  <a:pt x="3630167" y="623315"/>
                </a:lnTo>
                <a:lnTo>
                  <a:pt x="3628643" y="623315"/>
                </a:lnTo>
                <a:lnTo>
                  <a:pt x="3627119" y="624839"/>
                </a:lnTo>
                <a:lnTo>
                  <a:pt x="3628643" y="624839"/>
                </a:lnTo>
                <a:lnTo>
                  <a:pt x="3628643" y="626363"/>
                </a:lnTo>
                <a:lnTo>
                  <a:pt x="3630167" y="626363"/>
                </a:lnTo>
                <a:lnTo>
                  <a:pt x="3631691" y="624839"/>
                </a:lnTo>
                <a:close/>
              </a:path>
              <a:path w="3740150" h="1879600">
                <a:moveTo>
                  <a:pt x="3634739" y="630935"/>
                </a:moveTo>
                <a:lnTo>
                  <a:pt x="3634739" y="629411"/>
                </a:lnTo>
                <a:lnTo>
                  <a:pt x="3633215" y="627887"/>
                </a:lnTo>
                <a:lnTo>
                  <a:pt x="3631691" y="629411"/>
                </a:lnTo>
                <a:lnTo>
                  <a:pt x="3631691" y="630935"/>
                </a:lnTo>
                <a:lnTo>
                  <a:pt x="3633215" y="632459"/>
                </a:lnTo>
                <a:lnTo>
                  <a:pt x="3633215" y="630935"/>
                </a:lnTo>
                <a:lnTo>
                  <a:pt x="3634739" y="630935"/>
                </a:lnTo>
                <a:close/>
              </a:path>
              <a:path w="3740150" h="1879600">
                <a:moveTo>
                  <a:pt x="3637787" y="637031"/>
                </a:moveTo>
                <a:lnTo>
                  <a:pt x="3637787" y="633983"/>
                </a:lnTo>
                <a:lnTo>
                  <a:pt x="3634739" y="633983"/>
                </a:lnTo>
                <a:lnTo>
                  <a:pt x="3634739" y="635507"/>
                </a:lnTo>
                <a:lnTo>
                  <a:pt x="3636263" y="637031"/>
                </a:lnTo>
                <a:lnTo>
                  <a:pt x="3637787" y="637031"/>
                </a:lnTo>
                <a:close/>
              </a:path>
              <a:path w="3740150" h="1879600">
                <a:moveTo>
                  <a:pt x="3642359" y="641603"/>
                </a:moveTo>
                <a:lnTo>
                  <a:pt x="3642359" y="640079"/>
                </a:lnTo>
                <a:lnTo>
                  <a:pt x="3640835" y="640079"/>
                </a:lnTo>
                <a:lnTo>
                  <a:pt x="3640835" y="638555"/>
                </a:lnTo>
                <a:lnTo>
                  <a:pt x="3639311" y="638555"/>
                </a:lnTo>
                <a:lnTo>
                  <a:pt x="3637787" y="640079"/>
                </a:lnTo>
                <a:lnTo>
                  <a:pt x="3639311" y="641603"/>
                </a:lnTo>
                <a:lnTo>
                  <a:pt x="3642359" y="641603"/>
                </a:lnTo>
                <a:close/>
              </a:path>
              <a:path w="3740150" h="1879600">
                <a:moveTo>
                  <a:pt x="3645407" y="646175"/>
                </a:moveTo>
                <a:lnTo>
                  <a:pt x="3645407" y="644651"/>
                </a:lnTo>
                <a:lnTo>
                  <a:pt x="3642359" y="644651"/>
                </a:lnTo>
                <a:lnTo>
                  <a:pt x="3642359" y="647699"/>
                </a:lnTo>
                <a:lnTo>
                  <a:pt x="3643883" y="647699"/>
                </a:lnTo>
                <a:lnTo>
                  <a:pt x="3645407" y="646175"/>
                </a:lnTo>
                <a:close/>
              </a:path>
              <a:path w="3740150" h="1879600">
                <a:moveTo>
                  <a:pt x="3648455" y="652271"/>
                </a:moveTo>
                <a:lnTo>
                  <a:pt x="3648455" y="649223"/>
                </a:lnTo>
                <a:lnTo>
                  <a:pt x="3646931" y="649223"/>
                </a:lnTo>
                <a:lnTo>
                  <a:pt x="3645407" y="650747"/>
                </a:lnTo>
                <a:lnTo>
                  <a:pt x="3645407" y="652271"/>
                </a:lnTo>
                <a:lnTo>
                  <a:pt x="3648455" y="652271"/>
                </a:lnTo>
                <a:close/>
              </a:path>
              <a:path w="3740150" h="1879600">
                <a:moveTo>
                  <a:pt x="3649979" y="656843"/>
                </a:moveTo>
                <a:lnTo>
                  <a:pt x="3649979" y="655319"/>
                </a:lnTo>
                <a:lnTo>
                  <a:pt x="3648455" y="655319"/>
                </a:lnTo>
                <a:lnTo>
                  <a:pt x="3648455" y="656843"/>
                </a:lnTo>
                <a:lnTo>
                  <a:pt x="3649979" y="656843"/>
                </a:lnTo>
                <a:close/>
              </a:path>
              <a:path w="3740150" h="1879600">
                <a:moveTo>
                  <a:pt x="3653027" y="656843"/>
                </a:moveTo>
                <a:lnTo>
                  <a:pt x="3649979" y="653795"/>
                </a:lnTo>
                <a:lnTo>
                  <a:pt x="3649979" y="658367"/>
                </a:lnTo>
                <a:lnTo>
                  <a:pt x="3651503" y="658367"/>
                </a:lnTo>
                <a:lnTo>
                  <a:pt x="3653027" y="656843"/>
                </a:lnTo>
                <a:close/>
              </a:path>
              <a:path w="3740150" h="1879600">
                <a:moveTo>
                  <a:pt x="3656075" y="662939"/>
                </a:moveTo>
                <a:lnTo>
                  <a:pt x="3656075" y="661415"/>
                </a:lnTo>
                <a:lnTo>
                  <a:pt x="3654551" y="659891"/>
                </a:lnTo>
                <a:lnTo>
                  <a:pt x="3653027" y="659891"/>
                </a:lnTo>
                <a:lnTo>
                  <a:pt x="3653027" y="662939"/>
                </a:lnTo>
                <a:lnTo>
                  <a:pt x="3656075" y="662939"/>
                </a:lnTo>
                <a:close/>
              </a:path>
              <a:path w="3740150" h="1879600">
                <a:moveTo>
                  <a:pt x="3659123" y="667511"/>
                </a:moveTo>
                <a:lnTo>
                  <a:pt x="3659123" y="665987"/>
                </a:lnTo>
                <a:lnTo>
                  <a:pt x="3656075" y="665987"/>
                </a:lnTo>
                <a:lnTo>
                  <a:pt x="3656075" y="669035"/>
                </a:lnTo>
                <a:lnTo>
                  <a:pt x="3657599" y="669035"/>
                </a:lnTo>
                <a:lnTo>
                  <a:pt x="3659123" y="667511"/>
                </a:lnTo>
                <a:close/>
              </a:path>
              <a:path w="3740150" h="1879600">
                <a:moveTo>
                  <a:pt x="3662171" y="673607"/>
                </a:moveTo>
                <a:lnTo>
                  <a:pt x="3662171" y="670559"/>
                </a:lnTo>
                <a:lnTo>
                  <a:pt x="3660647" y="670559"/>
                </a:lnTo>
                <a:lnTo>
                  <a:pt x="3659123" y="672083"/>
                </a:lnTo>
                <a:lnTo>
                  <a:pt x="3659123" y="673607"/>
                </a:lnTo>
                <a:lnTo>
                  <a:pt x="3660647" y="675131"/>
                </a:lnTo>
                <a:lnTo>
                  <a:pt x="3660647" y="673607"/>
                </a:lnTo>
                <a:lnTo>
                  <a:pt x="3662171" y="673607"/>
                </a:lnTo>
                <a:close/>
              </a:path>
              <a:path w="3740150" h="1879600">
                <a:moveTo>
                  <a:pt x="3665219" y="679703"/>
                </a:moveTo>
                <a:lnTo>
                  <a:pt x="3665219" y="676655"/>
                </a:lnTo>
                <a:lnTo>
                  <a:pt x="3662171" y="676655"/>
                </a:lnTo>
                <a:lnTo>
                  <a:pt x="3662171" y="679703"/>
                </a:lnTo>
                <a:lnTo>
                  <a:pt x="3665219" y="679703"/>
                </a:lnTo>
                <a:close/>
              </a:path>
              <a:path w="3740150" h="1879600">
                <a:moveTo>
                  <a:pt x="3668267" y="684275"/>
                </a:moveTo>
                <a:lnTo>
                  <a:pt x="3668267" y="682751"/>
                </a:lnTo>
                <a:lnTo>
                  <a:pt x="3665219" y="682751"/>
                </a:lnTo>
                <a:lnTo>
                  <a:pt x="3665219" y="685799"/>
                </a:lnTo>
                <a:lnTo>
                  <a:pt x="3666743" y="685799"/>
                </a:lnTo>
                <a:lnTo>
                  <a:pt x="3668267" y="684275"/>
                </a:lnTo>
                <a:close/>
              </a:path>
              <a:path w="3740150" h="1879600">
                <a:moveTo>
                  <a:pt x="3671315" y="690371"/>
                </a:moveTo>
                <a:lnTo>
                  <a:pt x="3671315" y="687323"/>
                </a:lnTo>
                <a:lnTo>
                  <a:pt x="3669791" y="687323"/>
                </a:lnTo>
                <a:lnTo>
                  <a:pt x="3668267" y="688847"/>
                </a:lnTo>
                <a:lnTo>
                  <a:pt x="3668267" y="690371"/>
                </a:lnTo>
                <a:lnTo>
                  <a:pt x="3669791" y="691895"/>
                </a:lnTo>
                <a:lnTo>
                  <a:pt x="3671315" y="690371"/>
                </a:lnTo>
                <a:close/>
              </a:path>
              <a:path w="3740150" h="1879600">
                <a:moveTo>
                  <a:pt x="3674363" y="696467"/>
                </a:moveTo>
                <a:lnTo>
                  <a:pt x="3674363" y="693419"/>
                </a:lnTo>
                <a:lnTo>
                  <a:pt x="3671315" y="693419"/>
                </a:lnTo>
                <a:lnTo>
                  <a:pt x="3671315" y="696467"/>
                </a:lnTo>
                <a:lnTo>
                  <a:pt x="3674363" y="696467"/>
                </a:lnTo>
                <a:close/>
              </a:path>
              <a:path w="3740150" h="1879600">
                <a:moveTo>
                  <a:pt x="3677411" y="701039"/>
                </a:moveTo>
                <a:lnTo>
                  <a:pt x="3677411" y="699515"/>
                </a:lnTo>
                <a:lnTo>
                  <a:pt x="3675887" y="697991"/>
                </a:lnTo>
                <a:lnTo>
                  <a:pt x="3675887" y="699515"/>
                </a:lnTo>
                <a:lnTo>
                  <a:pt x="3674363" y="699515"/>
                </a:lnTo>
                <a:lnTo>
                  <a:pt x="3674363" y="702563"/>
                </a:lnTo>
                <a:lnTo>
                  <a:pt x="3675887" y="702563"/>
                </a:lnTo>
                <a:lnTo>
                  <a:pt x="3677411" y="701039"/>
                </a:lnTo>
                <a:close/>
              </a:path>
              <a:path w="3740150" h="1879600">
                <a:moveTo>
                  <a:pt x="3680459" y="707135"/>
                </a:moveTo>
                <a:lnTo>
                  <a:pt x="3680459" y="704087"/>
                </a:lnTo>
                <a:lnTo>
                  <a:pt x="3678935" y="704087"/>
                </a:lnTo>
                <a:lnTo>
                  <a:pt x="3677411" y="705611"/>
                </a:lnTo>
                <a:lnTo>
                  <a:pt x="3677411" y="707135"/>
                </a:lnTo>
                <a:lnTo>
                  <a:pt x="3680459" y="707135"/>
                </a:lnTo>
                <a:close/>
              </a:path>
              <a:path w="3740150" h="1879600">
                <a:moveTo>
                  <a:pt x="3683507" y="713231"/>
                </a:moveTo>
                <a:lnTo>
                  <a:pt x="3683507" y="710183"/>
                </a:lnTo>
                <a:lnTo>
                  <a:pt x="3680459" y="710183"/>
                </a:lnTo>
                <a:lnTo>
                  <a:pt x="3680459" y="713231"/>
                </a:lnTo>
                <a:lnTo>
                  <a:pt x="3683507" y="713231"/>
                </a:lnTo>
                <a:close/>
              </a:path>
              <a:path w="3740150" h="1879600">
                <a:moveTo>
                  <a:pt x="3686555" y="719327"/>
                </a:moveTo>
                <a:lnTo>
                  <a:pt x="3686555" y="716279"/>
                </a:lnTo>
                <a:lnTo>
                  <a:pt x="3683507" y="716279"/>
                </a:lnTo>
                <a:lnTo>
                  <a:pt x="3681983" y="717803"/>
                </a:lnTo>
                <a:lnTo>
                  <a:pt x="3683507" y="717803"/>
                </a:lnTo>
                <a:lnTo>
                  <a:pt x="3683507" y="719327"/>
                </a:lnTo>
                <a:lnTo>
                  <a:pt x="3686555" y="719327"/>
                </a:lnTo>
                <a:close/>
              </a:path>
              <a:path w="3740150" h="1879600">
                <a:moveTo>
                  <a:pt x="3689603" y="723899"/>
                </a:moveTo>
                <a:lnTo>
                  <a:pt x="3686555" y="720851"/>
                </a:lnTo>
                <a:lnTo>
                  <a:pt x="3686555" y="722375"/>
                </a:lnTo>
                <a:lnTo>
                  <a:pt x="3685031" y="722375"/>
                </a:lnTo>
                <a:lnTo>
                  <a:pt x="3685031" y="723899"/>
                </a:lnTo>
                <a:lnTo>
                  <a:pt x="3686555" y="725423"/>
                </a:lnTo>
                <a:lnTo>
                  <a:pt x="3688079" y="725423"/>
                </a:lnTo>
                <a:lnTo>
                  <a:pt x="3688079" y="723899"/>
                </a:lnTo>
                <a:lnTo>
                  <a:pt x="3689603" y="723899"/>
                </a:lnTo>
                <a:close/>
              </a:path>
              <a:path w="3740150" h="1879600">
                <a:moveTo>
                  <a:pt x="3691127" y="729995"/>
                </a:moveTo>
                <a:lnTo>
                  <a:pt x="3691127" y="726947"/>
                </a:lnTo>
                <a:lnTo>
                  <a:pt x="3689603" y="726947"/>
                </a:lnTo>
                <a:lnTo>
                  <a:pt x="3688079" y="728471"/>
                </a:lnTo>
                <a:lnTo>
                  <a:pt x="3688079" y="729995"/>
                </a:lnTo>
                <a:lnTo>
                  <a:pt x="3689603" y="731519"/>
                </a:lnTo>
                <a:lnTo>
                  <a:pt x="3691127" y="729995"/>
                </a:lnTo>
                <a:close/>
              </a:path>
              <a:path w="3740150" h="1879600">
                <a:moveTo>
                  <a:pt x="3694175" y="736091"/>
                </a:moveTo>
                <a:lnTo>
                  <a:pt x="3694175" y="733043"/>
                </a:lnTo>
                <a:lnTo>
                  <a:pt x="3691127" y="733043"/>
                </a:lnTo>
                <a:lnTo>
                  <a:pt x="3691127" y="736091"/>
                </a:lnTo>
                <a:lnTo>
                  <a:pt x="3694175" y="736091"/>
                </a:lnTo>
                <a:close/>
              </a:path>
              <a:path w="3740150" h="1879600">
                <a:moveTo>
                  <a:pt x="3697223" y="742187"/>
                </a:moveTo>
                <a:lnTo>
                  <a:pt x="3697223" y="740663"/>
                </a:lnTo>
                <a:lnTo>
                  <a:pt x="3695699" y="739139"/>
                </a:lnTo>
                <a:lnTo>
                  <a:pt x="3694175" y="739139"/>
                </a:lnTo>
                <a:lnTo>
                  <a:pt x="3692651" y="740663"/>
                </a:lnTo>
                <a:lnTo>
                  <a:pt x="3694175" y="740663"/>
                </a:lnTo>
                <a:lnTo>
                  <a:pt x="3694175" y="742187"/>
                </a:lnTo>
                <a:lnTo>
                  <a:pt x="3697223" y="742187"/>
                </a:lnTo>
                <a:close/>
              </a:path>
              <a:path w="3740150" h="1879600">
                <a:moveTo>
                  <a:pt x="3700271" y="746759"/>
                </a:moveTo>
                <a:lnTo>
                  <a:pt x="3698747" y="745235"/>
                </a:lnTo>
                <a:lnTo>
                  <a:pt x="3695699" y="745235"/>
                </a:lnTo>
                <a:lnTo>
                  <a:pt x="3695699" y="746759"/>
                </a:lnTo>
                <a:lnTo>
                  <a:pt x="3697223" y="748283"/>
                </a:lnTo>
                <a:lnTo>
                  <a:pt x="3698747" y="748283"/>
                </a:lnTo>
                <a:lnTo>
                  <a:pt x="3698747" y="746759"/>
                </a:lnTo>
                <a:lnTo>
                  <a:pt x="3700271" y="746759"/>
                </a:lnTo>
                <a:close/>
              </a:path>
              <a:path w="3740150" h="1879600">
                <a:moveTo>
                  <a:pt x="3701795" y="752855"/>
                </a:moveTo>
                <a:lnTo>
                  <a:pt x="3701795" y="751331"/>
                </a:lnTo>
                <a:lnTo>
                  <a:pt x="3700271" y="749807"/>
                </a:lnTo>
                <a:lnTo>
                  <a:pt x="3700271" y="751331"/>
                </a:lnTo>
                <a:lnTo>
                  <a:pt x="3698747" y="751331"/>
                </a:lnTo>
                <a:lnTo>
                  <a:pt x="3698747" y="752855"/>
                </a:lnTo>
                <a:lnTo>
                  <a:pt x="3700271" y="754379"/>
                </a:lnTo>
                <a:lnTo>
                  <a:pt x="3701795" y="752855"/>
                </a:lnTo>
                <a:close/>
              </a:path>
              <a:path w="3740150" h="1879600">
                <a:moveTo>
                  <a:pt x="3704843" y="758951"/>
                </a:moveTo>
                <a:lnTo>
                  <a:pt x="3703319" y="757427"/>
                </a:lnTo>
                <a:lnTo>
                  <a:pt x="3703319" y="755903"/>
                </a:lnTo>
                <a:lnTo>
                  <a:pt x="3701795" y="757427"/>
                </a:lnTo>
                <a:lnTo>
                  <a:pt x="3700271" y="757427"/>
                </a:lnTo>
                <a:lnTo>
                  <a:pt x="3700271" y="758951"/>
                </a:lnTo>
                <a:lnTo>
                  <a:pt x="3701795" y="758951"/>
                </a:lnTo>
                <a:lnTo>
                  <a:pt x="3701795" y="760475"/>
                </a:lnTo>
                <a:lnTo>
                  <a:pt x="3703319" y="758951"/>
                </a:lnTo>
                <a:lnTo>
                  <a:pt x="3704843" y="758951"/>
                </a:lnTo>
                <a:close/>
              </a:path>
              <a:path w="3740150" h="1879600">
                <a:moveTo>
                  <a:pt x="3706367" y="765047"/>
                </a:moveTo>
                <a:lnTo>
                  <a:pt x="3706367" y="763523"/>
                </a:lnTo>
                <a:lnTo>
                  <a:pt x="3704843" y="761999"/>
                </a:lnTo>
                <a:lnTo>
                  <a:pt x="3703319" y="761999"/>
                </a:lnTo>
                <a:lnTo>
                  <a:pt x="3703319" y="765047"/>
                </a:lnTo>
                <a:lnTo>
                  <a:pt x="3704843" y="766571"/>
                </a:lnTo>
                <a:lnTo>
                  <a:pt x="3704843" y="765047"/>
                </a:lnTo>
                <a:lnTo>
                  <a:pt x="3706367" y="765047"/>
                </a:lnTo>
                <a:close/>
              </a:path>
              <a:path w="3740150" h="1879600">
                <a:moveTo>
                  <a:pt x="3707891" y="771143"/>
                </a:moveTo>
                <a:lnTo>
                  <a:pt x="3707891" y="768095"/>
                </a:lnTo>
                <a:lnTo>
                  <a:pt x="3706367" y="768095"/>
                </a:lnTo>
                <a:lnTo>
                  <a:pt x="3704843" y="769619"/>
                </a:lnTo>
                <a:lnTo>
                  <a:pt x="3704843" y="771143"/>
                </a:lnTo>
                <a:lnTo>
                  <a:pt x="3706367" y="772667"/>
                </a:lnTo>
                <a:lnTo>
                  <a:pt x="3707891" y="771143"/>
                </a:lnTo>
                <a:close/>
              </a:path>
              <a:path w="3740150" h="1879600">
                <a:moveTo>
                  <a:pt x="3710939" y="775715"/>
                </a:moveTo>
                <a:lnTo>
                  <a:pt x="3709415" y="774191"/>
                </a:lnTo>
                <a:lnTo>
                  <a:pt x="3707891" y="774191"/>
                </a:lnTo>
                <a:lnTo>
                  <a:pt x="3706367" y="775715"/>
                </a:lnTo>
                <a:lnTo>
                  <a:pt x="3707891" y="777239"/>
                </a:lnTo>
                <a:lnTo>
                  <a:pt x="3709415" y="777239"/>
                </a:lnTo>
                <a:lnTo>
                  <a:pt x="3710939" y="775715"/>
                </a:lnTo>
                <a:close/>
              </a:path>
              <a:path w="3740150" h="1879600">
                <a:moveTo>
                  <a:pt x="3712463" y="783335"/>
                </a:moveTo>
                <a:lnTo>
                  <a:pt x="3712463" y="780287"/>
                </a:lnTo>
                <a:lnTo>
                  <a:pt x="3709415" y="780287"/>
                </a:lnTo>
                <a:lnTo>
                  <a:pt x="3709415" y="783335"/>
                </a:lnTo>
                <a:lnTo>
                  <a:pt x="3712463" y="783335"/>
                </a:lnTo>
                <a:close/>
              </a:path>
              <a:path w="3740150" h="1879600">
                <a:moveTo>
                  <a:pt x="3715511" y="787907"/>
                </a:moveTo>
                <a:lnTo>
                  <a:pt x="3713987" y="787907"/>
                </a:lnTo>
                <a:lnTo>
                  <a:pt x="3713987" y="786383"/>
                </a:lnTo>
                <a:lnTo>
                  <a:pt x="3710939" y="786383"/>
                </a:lnTo>
                <a:lnTo>
                  <a:pt x="3710939" y="787907"/>
                </a:lnTo>
                <a:lnTo>
                  <a:pt x="3712463" y="789431"/>
                </a:lnTo>
                <a:lnTo>
                  <a:pt x="3713987" y="789431"/>
                </a:lnTo>
                <a:lnTo>
                  <a:pt x="3715511" y="787907"/>
                </a:lnTo>
                <a:close/>
              </a:path>
              <a:path w="3740150" h="1879600">
                <a:moveTo>
                  <a:pt x="3717035" y="795527"/>
                </a:moveTo>
                <a:lnTo>
                  <a:pt x="3717035" y="792479"/>
                </a:lnTo>
                <a:lnTo>
                  <a:pt x="3713987" y="792479"/>
                </a:lnTo>
                <a:lnTo>
                  <a:pt x="3713987" y="795527"/>
                </a:lnTo>
                <a:lnTo>
                  <a:pt x="3717035" y="795527"/>
                </a:lnTo>
                <a:close/>
              </a:path>
              <a:path w="3740150" h="1879600">
                <a:moveTo>
                  <a:pt x="3718559" y="801623"/>
                </a:moveTo>
                <a:lnTo>
                  <a:pt x="3718559" y="798575"/>
                </a:lnTo>
                <a:lnTo>
                  <a:pt x="3715511" y="798575"/>
                </a:lnTo>
                <a:lnTo>
                  <a:pt x="3715511" y="801623"/>
                </a:lnTo>
                <a:lnTo>
                  <a:pt x="3718559" y="801623"/>
                </a:lnTo>
                <a:close/>
              </a:path>
              <a:path w="3740150" h="1879600">
                <a:moveTo>
                  <a:pt x="3720083" y="807719"/>
                </a:moveTo>
                <a:lnTo>
                  <a:pt x="3720083" y="804671"/>
                </a:lnTo>
                <a:lnTo>
                  <a:pt x="3717035" y="804671"/>
                </a:lnTo>
                <a:lnTo>
                  <a:pt x="3717035" y="807719"/>
                </a:lnTo>
                <a:lnTo>
                  <a:pt x="3720083" y="807719"/>
                </a:lnTo>
                <a:close/>
              </a:path>
              <a:path w="3740150" h="1879600">
                <a:moveTo>
                  <a:pt x="3721607" y="813815"/>
                </a:moveTo>
                <a:lnTo>
                  <a:pt x="3721607" y="810767"/>
                </a:lnTo>
                <a:lnTo>
                  <a:pt x="3718559" y="810767"/>
                </a:lnTo>
                <a:lnTo>
                  <a:pt x="3718559" y="813815"/>
                </a:lnTo>
                <a:lnTo>
                  <a:pt x="3721607" y="813815"/>
                </a:lnTo>
                <a:close/>
              </a:path>
              <a:path w="3740150" h="1879600">
                <a:moveTo>
                  <a:pt x="3723131" y="819911"/>
                </a:moveTo>
                <a:lnTo>
                  <a:pt x="3723131" y="816863"/>
                </a:lnTo>
                <a:lnTo>
                  <a:pt x="3720083" y="816863"/>
                </a:lnTo>
                <a:lnTo>
                  <a:pt x="3720083" y="819911"/>
                </a:lnTo>
                <a:lnTo>
                  <a:pt x="3723131" y="819911"/>
                </a:lnTo>
                <a:close/>
              </a:path>
              <a:path w="3740150" h="1879600">
                <a:moveTo>
                  <a:pt x="3724655" y="826007"/>
                </a:moveTo>
                <a:lnTo>
                  <a:pt x="3724655" y="822959"/>
                </a:lnTo>
                <a:lnTo>
                  <a:pt x="3721607" y="822959"/>
                </a:lnTo>
                <a:lnTo>
                  <a:pt x="3721607" y="826007"/>
                </a:lnTo>
                <a:lnTo>
                  <a:pt x="3724655" y="826007"/>
                </a:lnTo>
                <a:close/>
              </a:path>
              <a:path w="3740150" h="1879600">
                <a:moveTo>
                  <a:pt x="3726179" y="832103"/>
                </a:moveTo>
                <a:lnTo>
                  <a:pt x="3726179" y="829055"/>
                </a:lnTo>
                <a:lnTo>
                  <a:pt x="3723131" y="829055"/>
                </a:lnTo>
                <a:lnTo>
                  <a:pt x="3723131" y="832103"/>
                </a:lnTo>
                <a:lnTo>
                  <a:pt x="3726179" y="832103"/>
                </a:lnTo>
                <a:close/>
              </a:path>
              <a:path w="3740150" h="1879600">
                <a:moveTo>
                  <a:pt x="3727703" y="838199"/>
                </a:moveTo>
                <a:lnTo>
                  <a:pt x="3727703" y="835151"/>
                </a:lnTo>
                <a:lnTo>
                  <a:pt x="3724655" y="835151"/>
                </a:lnTo>
                <a:lnTo>
                  <a:pt x="3724655" y="838199"/>
                </a:lnTo>
                <a:lnTo>
                  <a:pt x="3727703" y="838199"/>
                </a:lnTo>
                <a:close/>
              </a:path>
              <a:path w="3740150" h="1879600">
                <a:moveTo>
                  <a:pt x="3729227" y="844295"/>
                </a:moveTo>
                <a:lnTo>
                  <a:pt x="3729227" y="842771"/>
                </a:lnTo>
                <a:lnTo>
                  <a:pt x="3727703" y="841247"/>
                </a:lnTo>
                <a:lnTo>
                  <a:pt x="3726179" y="841247"/>
                </a:lnTo>
                <a:lnTo>
                  <a:pt x="3726179" y="844295"/>
                </a:lnTo>
                <a:lnTo>
                  <a:pt x="3729227" y="844295"/>
                </a:lnTo>
                <a:close/>
              </a:path>
              <a:path w="3740150" h="1879600">
                <a:moveTo>
                  <a:pt x="3730751" y="850391"/>
                </a:moveTo>
                <a:lnTo>
                  <a:pt x="3730751" y="848867"/>
                </a:lnTo>
                <a:lnTo>
                  <a:pt x="3729227" y="847343"/>
                </a:lnTo>
                <a:lnTo>
                  <a:pt x="3727703" y="847343"/>
                </a:lnTo>
                <a:lnTo>
                  <a:pt x="3727703" y="851915"/>
                </a:lnTo>
                <a:lnTo>
                  <a:pt x="3729227" y="850391"/>
                </a:lnTo>
                <a:lnTo>
                  <a:pt x="3730751" y="850391"/>
                </a:lnTo>
                <a:close/>
              </a:path>
              <a:path w="3740150" h="1879600">
                <a:moveTo>
                  <a:pt x="3730751" y="858011"/>
                </a:moveTo>
                <a:lnTo>
                  <a:pt x="3730751" y="853439"/>
                </a:lnTo>
                <a:lnTo>
                  <a:pt x="3729227" y="854963"/>
                </a:lnTo>
                <a:lnTo>
                  <a:pt x="3727703" y="854963"/>
                </a:lnTo>
                <a:lnTo>
                  <a:pt x="3727703" y="856487"/>
                </a:lnTo>
                <a:lnTo>
                  <a:pt x="3729227" y="858011"/>
                </a:lnTo>
                <a:lnTo>
                  <a:pt x="3730751" y="858011"/>
                </a:lnTo>
                <a:close/>
              </a:path>
              <a:path w="3740150" h="1879600">
                <a:moveTo>
                  <a:pt x="3732275" y="864107"/>
                </a:moveTo>
                <a:lnTo>
                  <a:pt x="3732275" y="861059"/>
                </a:lnTo>
                <a:lnTo>
                  <a:pt x="3729227" y="861059"/>
                </a:lnTo>
                <a:lnTo>
                  <a:pt x="3729227" y="862583"/>
                </a:lnTo>
                <a:lnTo>
                  <a:pt x="3730751" y="864107"/>
                </a:lnTo>
                <a:lnTo>
                  <a:pt x="3732275" y="864107"/>
                </a:lnTo>
                <a:close/>
              </a:path>
              <a:path w="3740150" h="1879600">
                <a:moveTo>
                  <a:pt x="3733799" y="868679"/>
                </a:moveTo>
                <a:lnTo>
                  <a:pt x="3733799" y="867155"/>
                </a:lnTo>
                <a:lnTo>
                  <a:pt x="3730751" y="867155"/>
                </a:lnTo>
                <a:lnTo>
                  <a:pt x="3730751" y="870203"/>
                </a:lnTo>
                <a:lnTo>
                  <a:pt x="3732275" y="870203"/>
                </a:lnTo>
                <a:lnTo>
                  <a:pt x="3733799" y="868679"/>
                </a:lnTo>
                <a:close/>
              </a:path>
              <a:path w="3740150" h="1879600">
                <a:moveTo>
                  <a:pt x="3733799" y="876299"/>
                </a:moveTo>
                <a:lnTo>
                  <a:pt x="3733799" y="873251"/>
                </a:lnTo>
                <a:lnTo>
                  <a:pt x="3730751" y="873251"/>
                </a:lnTo>
                <a:lnTo>
                  <a:pt x="3730751" y="876299"/>
                </a:lnTo>
                <a:lnTo>
                  <a:pt x="3733799" y="876299"/>
                </a:lnTo>
                <a:close/>
              </a:path>
              <a:path w="3740150" h="1879600">
                <a:moveTo>
                  <a:pt x="3735323" y="882395"/>
                </a:moveTo>
                <a:lnTo>
                  <a:pt x="3735323" y="879347"/>
                </a:lnTo>
                <a:lnTo>
                  <a:pt x="3732275" y="879347"/>
                </a:lnTo>
                <a:lnTo>
                  <a:pt x="3732275" y="882395"/>
                </a:lnTo>
                <a:lnTo>
                  <a:pt x="3735323" y="882395"/>
                </a:lnTo>
                <a:close/>
              </a:path>
              <a:path w="3740150" h="1879600">
                <a:moveTo>
                  <a:pt x="3736847" y="888491"/>
                </a:moveTo>
                <a:lnTo>
                  <a:pt x="3736847" y="886967"/>
                </a:lnTo>
                <a:lnTo>
                  <a:pt x="3735323" y="886967"/>
                </a:lnTo>
                <a:lnTo>
                  <a:pt x="3735323" y="885443"/>
                </a:lnTo>
                <a:lnTo>
                  <a:pt x="3733799" y="885443"/>
                </a:lnTo>
                <a:lnTo>
                  <a:pt x="3732275" y="886967"/>
                </a:lnTo>
                <a:lnTo>
                  <a:pt x="3733799" y="888491"/>
                </a:lnTo>
                <a:lnTo>
                  <a:pt x="3736847" y="888491"/>
                </a:lnTo>
                <a:close/>
              </a:path>
              <a:path w="3740150" h="1879600">
                <a:moveTo>
                  <a:pt x="3736847" y="894587"/>
                </a:moveTo>
                <a:lnTo>
                  <a:pt x="3736847" y="891539"/>
                </a:lnTo>
                <a:lnTo>
                  <a:pt x="3733799" y="891539"/>
                </a:lnTo>
                <a:lnTo>
                  <a:pt x="3733799" y="894587"/>
                </a:lnTo>
                <a:lnTo>
                  <a:pt x="3736847" y="894587"/>
                </a:lnTo>
                <a:close/>
              </a:path>
              <a:path w="3740150" h="1879600">
                <a:moveTo>
                  <a:pt x="3736847" y="902207"/>
                </a:moveTo>
                <a:lnTo>
                  <a:pt x="3736847" y="897635"/>
                </a:lnTo>
                <a:lnTo>
                  <a:pt x="3735323" y="897635"/>
                </a:lnTo>
                <a:lnTo>
                  <a:pt x="3733799" y="899159"/>
                </a:lnTo>
                <a:lnTo>
                  <a:pt x="3733799" y="900683"/>
                </a:lnTo>
                <a:lnTo>
                  <a:pt x="3735323" y="902207"/>
                </a:lnTo>
                <a:lnTo>
                  <a:pt x="3736847" y="902207"/>
                </a:lnTo>
                <a:close/>
              </a:path>
              <a:path w="3740150" h="1879600">
                <a:moveTo>
                  <a:pt x="3736847" y="908303"/>
                </a:moveTo>
                <a:lnTo>
                  <a:pt x="3736847" y="905255"/>
                </a:lnTo>
                <a:lnTo>
                  <a:pt x="3733799" y="905255"/>
                </a:lnTo>
                <a:lnTo>
                  <a:pt x="3733799" y="906779"/>
                </a:lnTo>
                <a:lnTo>
                  <a:pt x="3735323" y="908303"/>
                </a:lnTo>
                <a:lnTo>
                  <a:pt x="3736847" y="908303"/>
                </a:lnTo>
                <a:close/>
              </a:path>
              <a:path w="3740150" h="1879600">
                <a:moveTo>
                  <a:pt x="3738371" y="912875"/>
                </a:moveTo>
                <a:lnTo>
                  <a:pt x="3738371" y="911351"/>
                </a:lnTo>
                <a:lnTo>
                  <a:pt x="3735323" y="911351"/>
                </a:lnTo>
                <a:lnTo>
                  <a:pt x="3735323" y="914399"/>
                </a:lnTo>
                <a:lnTo>
                  <a:pt x="3736847" y="914399"/>
                </a:lnTo>
                <a:lnTo>
                  <a:pt x="3738371" y="912875"/>
                </a:lnTo>
                <a:close/>
              </a:path>
              <a:path w="3740150" h="1879600">
                <a:moveTo>
                  <a:pt x="3738371" y="920495"/>
                </a:moveTo>
                <a:lnTo>
                  <a:pt x="3738371" y="917447"/>
                </a:lnTo>
                <a:lnTo>
                  <a:pt x="3735323" y="917447"/>
                </a:lnTo>
                <a:lnTo>
                  <a:pt x="3735323" y="920495"/>
                </a:lnTo>
                <a:lnTo>
                  <a:pt x="3738371" y="920495"/>
                </a:lnTo>
                <a:close/>
              </a:path>
              <a:path w="3740150" h="1879600">
                <a:moveTo>
                  <a:pt x="3738371" y="926591"/>
                </a:moveTo>
                <a:lnTo>
                  <a:pt x="3738371" y="923543"/>
                </a:lnTo>
                <a:lnTo>
                  <a:pt x="3735323" y="923543"/>
                </a:lnTo>
                <a:lnTo>
                  <a:pt x="3735323" y="926591"/>
                </a:lnTo>
                <a:lnTo>
                  <a:pt x="3738371" y="926591"/>
                </a:lnTo>
                <a:close/>
              </a:path>
              <a:path w="3740150" h="1879600">
                <a:moveTo>
                  <a:pt x="3738371" y="932687"/>
                </a:moveTo>
                <a:lnTo>
                  <a:pt x="3738371" y="929639"/>
                </a:lnTo>
                <a:lnTo>
                  <a:pt x="3736847" y="929639"/>
                </a:lnTo>
                <a:lnTo>
                  <a:pt x="3735323" y="931163"/>
                </a:lnTo>
                <a:lnTo>
                  <a:pt x="3735323" y="932687"/>
                </a:lnTo>
                <a:lnTo>
                  <a:pt x="3738371" y="932687"/>
                </a:lnTo>
                <a:close/>
              </a:path>
              <a:path w="3740150" h="1879600">
                <a:moveTo>
                  <a:pt x="3739895" y="938783"/>
                </a:moveTo>
                <a:lnTo>
                  <a:pt x="3739895" y="937259"/>
                </a:lnTo>
                <a:lnTo>
                  <a:pt x="3738371" y="935735"/>
                </a:lnTo>
                <a:lnTo>
                  <a:pt x="3736847" y="935735"/>
                </a:lnTo>
                <a:lnTo>
                  <a:pt x="3735323" y="937259"/>
                </a:lnTo>
                <a:lnTo>
                  <a:pt x="3735323" y="938783"/>
                </a:lnTo>
                <a:lnTo>
                  <a:pt x="3736847" y="940307"/>
                </a:lnTo>
                <a:lnTo>
                  <a:pt x="3738371" y="940307"/>
                </a:lnTo>
                <a:lnTo>
                  <a:pt x="3739895" y="938783"/>
                </a:lnTo>
                <a:close/>
              </a:path>
              <a:path w="3740150" h="1879600">
                <a:moveTo>
                  <a:pt x="3738371" y="946403"/>
                </a:moveTo>
                <a:lnTo>
                  <a:pt x="3738371" y="943355"/>
                </a:lnTo>
                <a:lnTo>
                  <a:pt x="3735323" y="943355"/>
                </a:lnTo>
                <a:lnTo>
                  <a:pt x="3735323" y="944879"/>
                </a:lnTo>
                <a:lnTo>
                  <a:pt x="3736847" y="946403"/>
                </a:lnTo>
                <a:lnTo>
                  <a:pt x="3738371" y="946403"/>
                </a:lnTo>
                <a:close/>
              </a:path>
              <a:path w="3740150" h="1879600">
                <a:moveTo>
                  <a:pt x="3738371" y="952499"/>
                </a:moveTo>
                <a:lnTo>
                  <a:pt x="3738371" y="949451"/>
                </a:lnTo>
                <a:lnTo>
                  <a:pt x="3735323" y="949451"/>
                </a:lnTo>
                <a:lnTo>
                  <a:pt x="3735323" y="950975"/>
                </a:lnTo>
                <a:lnTo>
                  <a:pt x="3736847" y="952499"/>
                </a:lnTo>
                <a:lnTo>
                  <a:pt x="3738371" y="952499"/>
                </a:lnTo>
                <a:close/>
              </a:path>
              <a:path w="3740150" h="1879600">
                <a:moveTo>
                  <a:pt x="3738371" y="958595"/>
                </a:moveTo>
                <a:lnTo>
                  <a:pt x="3738371" y="955547"/>
                </a:lnTo>
                <a:lnTo>
                  <a:pt x="3735323" y="955547"/>
                </a:lnTo>
                <a:lnTo>
                  <a:pt x="3735323" y="958595"/>
                </a:lnTo>
                <a:lnTo>
                  <a:pt x="3738371" y="958595"/>
                </a:lnTo>
                <a:close/>
              </a:path>
              <a:path w="3740150" h="1879600">
                <a:moveTo>
                  <a:pt x="3738371" y="964691"/>
                </a:moveTo>
                <a:lnTo>
                  <a:pt x="3738371" y="963167"/>
                </a:lnTo>
                <a:lnTo>
                  <a:pt x="3736847" y="961643"/>
                </a:lnTo>
                <a:lnTo>
                  <a:pt x="3735323" y="961643"/>
                </a:lnTo>
                <a:lnTo>
                  <a:pt x="3735323" y="964691"/>
                </a:lnTo>
                <a:lnTo>
                  <a:pt x="3738371" y="964691"/>
                </a:lnTo>
                <a:close/>
              </a:path>
              <a:path w="3740150" h="1879600">
                <a:moveTo>
                  <a:pt x="3738371" y="970787"/>
                </a:moveTo>
                <a:lnTo>
                  <a:pt x="3738371" y="969263"/>
                </a:lnTo>
                <a:lnTo>
                  <a:pt x="3736847" y="967739"/>
                </a:lnTo>
                <a:lnTo>
                  <a:pt x="3735323" y="967739"/>
                </a:lnTo>
                <a:lnTo>
                  <a:pt x="3735323" y="969263"/>
                </a:lnTo>
                <a:lnTo>
                  <a:pt x="3733799" y="969263"/>
                </a:lnTo>
                <a:lnTo>
                  <a:pt x="3733799" y="970787"/>
                </a:lnTo>
                <a:lnTo>
                  <a:pt x="3738371" y="970787"/>
                </a:lnTo>
                <a:close/>
              </a:path>
              <a:path w="3740150" h="1879600">
                <a:moveTo>
                  <a:pt x="3736847" y="978407"/>
                </a:moveTo>
                <a:lnTo>
                  <a:pt x="3736847" y="973835"/>
                </a:lnTo>
                <a:lnTo>
                  <a:pt x="3735323" y="973835"/>
                </a:lnTo>
                <a:lnTo>
                  <a:pt x="3733799" y="975359"/>
                </a:lnTo>
                <a:lnTo>
                  <a:pt x="3733799" y="976883"/>
                </a:lnTo>
                <a:lnTo>
                  <a:pt x="3735323" y="976883"/>
                </a:lnTo>
                <a:lnTo>
                  <a:pt x="3736847" y="978407"/>
                </a:lnTo>
                <a:close/>
              </a:path>
              <a:path w="3740150" h="1879600">
                <a:moveTo>
                  <a:pt x="3736847" y="984503"/>
                </a:moveTo>
                <a:lnTo>
                  <a:pt x="3736847" y="981455"/>
                </a:lnTo>
                <a:lnTo>
                  <a:pt x="3733799" y="981455"/>
                </a:lnTo>
                <a:lnTo>
                  <a:pt x="3733799" y="984503"/>
                </a:lnTo>
                <a:lnTo>
                  <a:pt x="3736847" y="984503"/>
                </a:lnTo>
                <a:close/>
              </a:path>
              <a:path w="3740150" h="1879600">
                <a:moveTo>
                  <a:pt x="3736847" y="990599"/>
                </a:moveTo>
                <a:lnTo>
                  <a:pt x="3736847" y="987551"/>
                </a:lnTo>
                <a:lnTo>
                  <a:pt x="3733799" y="987551"/>
                </a:lnTo>
                <a:lnTo>
                  <a:pt x="3733799" y="990599"/>
                </a:lnTo>
                <a:lnTo>
                  <a:pt x="3736847" y="990599"/>
                </a:lnTo>
                <a:close/>
              </a:path>
              <a:path w="3740150" h="1879600">
                <a:moveTo>
                  <a:pt x="3735323" y="996695"/>
                </a:moveTo>
                <a:lnTo>
                  <a:pt x="3735323" y="993647"/>
                </a:lnTo>
                <a:lnTo>
                  <a:pt x="3732275" y="993647"/>
                </a:lnTo>
                <a:lnTo>
                  <a:pt x="3732275" y="996695"/>
                </a:lnTo>
                <a:lnTo>
                  <a:pt x="3735323" y="996695"/>
                </a:lnTo>
                <a:close/>
              </a:path>
              <a:path w="3740150" h="1879600">
                <a:moveTo>
                  <a:pt x="3735323" y="1002791"/>
                </a:moveTo>
                <a:lnTo>
                  <a:pt x="3735323" y="1001267"/>
                </a:lnTo>
                <a:lnTo>
                  <a:pt x="3733799" y="999743"/>
                </a:lnTo>
                <a:lnTo>
                  <a:pt x="3732275" y="999743"/>
                </a:lnTo>
                <a:lnTo>
                  <a:pt x="3732275" y="1001267"/>
                </a:lnTo>
                <a:lnTo>
                  <a:pt x="3730751" y="1001267"/>
                </a:lnTo>
                <a:lnTo>
                  <a:pt x="3732275" y="1002791"/>
                </a:lnTo>
                <a:lnTo>
                  <a:pt x="3735323" y="1002791"/>
                </a:lnTo>
                <a:close/>
              </a:path>
              <a:path w="3740150" h="1879600">
                <a:moveTo>
                  <a:pt x="3733799" y="1008887"/>
                </a:moveTo>
                <a:lnTo>
                  <a:pt x="3733799" y="1005839"/>
                </a:lnTo>
                <a:lnTo>
                  <a:pt x="3730751" y="1005839"/>
                </a:lnTo>
                <a:lnTo>
                  <a:pt x="3730751" y="1008887"/>
                </a:lnTo>
                <a:lnTo>
                  <a:pt x="3733799" y="1008887"/>
                </a:lnTo>
                <a:close/>
              </a:path>
              <a:path w="3740150" h="1879600">
                <a:moveTo>
                  <a:pt x="3732275" y="1014983"/>
                </a:moveTo>
                <a:lnTo>
                  <a:pt x="3732275" y="1011935"/>
                </a:lnTo>
                <a:lnTo>
                  <a:pt x="3730751" y="1011935"/>
                </a:lnTo>
                <a:lnTo>
                  <a:pt x="3729227" y="1013459"/>
                </a:lnTo>
                <a:lnTo>
                  <a:pt x="3729227" y="1014983"/>
                </a:lnTo>
                <a:lnTo>
                  <a:pt x="3732275" y="1014983"/>
                </a:lnTo>
                <a:close/>
              </a:path>
              <a:path w="3740150" h="1879600">
                <a:moveTo>
                  <a:pt x="3732275" y="1021079"/>
                </a:moveTo>
                <a:lnTo>
                  <a:pt x="3732275" y="1019555"/>
                </a:lnTo>
                <a:lnTo>
                  <a:pt x="3730751" y="1018031"/>
                </a:lnTo>
                <a:lnTo>
                  <a:pt x="3729227" y="1018031"/>
                </a:lnTo>
                <a:lnTo>
                  <a:pt x="3729227" y="1021079"/>
                </a:lnTo>
                <a:lnTo>
                  <a:pt x="3730751" y="1021079"/>
                </a:lnTo>
                <a:lnTo>
                  <a:pt x="3730751" y="1022603"/>
                </a:lnTo>
                <a:lnTo>
                  <a:pt x="3732275" y="1021079"/>
                </a:lnTo>
                <a:close/>
              </a:path>
              <a:path w="3740150" h="1879600">
                <a:moveTo>
                  <a:pt x="3730751" y="1028699"/>
                </a:moveTo>
                <a:lnTo>
                  <a:pt x="3730751" y="1025651"/>
                </a:lnTo>
                <a:lnTo>
                  <a:pt x="3729227" y="1024127"/>
                </a:lnTo>
                <a:lnTo>
                  <a:pt x="3727703" y="1025651"/>
                </a:lnTo>
                <a:lnTo>
                  <a:pt x="3727703" y="1027175"/>
                </a:lnTo>
                <a:lnTo>
                  <a:pt x="3729227" y="1028699"/>
                </a:lnTo>
                <a:lnTo>
                  <a:pt x="3730751" y="1028699"/>
                </a:lnTo>
                <a:close/>
              </a:path>
              <a:path w="3740150" h="1879600">
                <a:moveTo>
                  <a:pt x="3730751" y="1033271"/>
                </a:moveTo>
                <a:lnTo>
                  <a:pt x="3730751" y="1031747"/>
                </a:lnTo>
                <a:lnTo>
                  <a:pt x="3726179" y="1031747"/>
                </a:lnTo>
                <a:lnTo>
                  <a:pt x="3726179" y="1033271"/>
                </a:lnTo>
                <a:lnTo>
                  <a:pt x="3727703" y="1034795"/>
                </a:lnTo>
                <a:lnTo>
                  <a:pt x="3729227" y="1034795"/>
                </a:lnTo>
                <a:lnTo>
                  <a:pt x="3729227" y="1033271"/>
                </a:lnTo>
                <a:lnTo>
                  <a:pt x="3730751" y="1033271"/>
                </a:lnTo>
                <a:close/>
              </a:path>
              <a:path w="3740150" h="1879600">
                <a:moveTo>
                  <a:pt x="3729227" y="1039367"/>
                </a:moveTo>
                <a:lnTo>
                  <a:pt x="3729227" y="1037843"/>
                </a:lnTo>
                <a:lnTo>
                  <a:pt x="3726179" y="1037843"/>
                </a:lnTo>
                <a:lnTo>
                  <a:pt x="3724655" y="1039367"/>
                </a:lnTo>
                <a:lnTo>
                  <a:pt x="3726179" y="1040891"/>
                </a:lnTo>
                <a:lnTo>
                  <a:pt x="3727703" y="1040891"/>
                </a:lnTo>
                <a:lnTo>
                  <a:pt x="3729227" y="1039367"/>
                </a:lnTo>
                <a:close/>
              </a:path>
              <a:path w="3740150" h="1879600">
                <a:moveTo>
                  <a:pt x="3727703" y="1045463"/>
                </a:moveTo>
                <a:lnTo>
                  <a:pt x="3727703" y="1043939"/>
                </a:lnTo>
                <a:lnTo>
                  <a:pt x="3724655" y="1043939"/>
                </a:lnTo>
                <a:lnTo>
                  <a:pt x="3723131" y="1045463"/>
                </a:lnTo>
                <a:lnTo>
                  <a:pt x="3724655" y="1046987"/>
                </a:lnTo>
                <a:lnTo>
                  <a:pt x="3726179" y="1046987"/>
                </a:lnTo>
                <a:lnTo>
                  <a:pt x="3727703" y="1045463"/>
                </a:lnTo>
                <a:close/>
              </a:path>
              <a:path w="3740150" h="1879600">
                <a:moveTo>
                  <a:pt x="3726179" y="1051559"/>
                </a:moveTo>
                <a:lnTo>
                  <a:pt x="3724655" y="1050035"/>
                </a:lnTo>
                <a:lnTo>
                  <a:pt x="3723131" y="1050035"/>
                </a:lnTo>
                <a:lnTo>
                  <a:pt x="3721607" y="1051559"/>
                </a:lnTo>
                <a:lnTo>
                  <a:pt x="3723131" y="1053083"/>
                </a:lnTo>
                <a:lnTo>
                  <a:pt x="3724655" y="1053083"/>
                </a:lnTo>
                <a:lnTo>
                  <a:pt x="3726179" y="1051559"/>
                </a:lnTo>
                <a:close/>
              </a:path>
              <a:path w="3740150" h="1879600">
                <a:moveTo>
                  <a:pt x="3724655" y="1057655"/>
                </a:moveTo>
                <a:lnTo>
                  <a:pt x="3723131" y="1056131"/>
                </a:lnTo>
                <a:lnTo>
                  <a:pt x="3721607" y="1056131"/>
                </a:lnTo>
                <a:lnTo>
                  <a:pt x="3721607" y="1057655"/>
                </a:lnTo>
                <a:lnTo>
                  <a:pt x="3720083" y="1057655"/>
                </a:lnTo>
                <a:lnTo>
                  <a:pt x="3721607" y="1059179"/>
                </a:lnTo>
                <a:lnTo>
                  <a:pt x="3723131" y="1059179"/>
                </a:lnTo>
                <a:lnTo>
                  <a:pt x="3724655" y="1057655"/>
                </a:lnTo>
                <a:close/>
              </a:path>
              <a:path w="3740150" h="1879600">
                <a:moveTo>
                  <a:pt x="3723131" y="1063751"/>
                </a:moveTo>
                <a:lnTo>
                  <a:pt x="3721607" y="1062227"/>
                </a:lnTo>
                <a:lnTo>
                  <a:pt x="3720083" y="1062227"/>
                </a:lnTo>
                <a:lnTo>
                  <a:pt x="3720083" y="1063751"/>
                </a:lnTo>
                <a:lnTo>
                  <a:pt x="3718559" y="1063751"/>
                </a:lnTo>
                <a:lnTo>
                  <a:pt x="3720083" y="1065275"/>
                </a:lnTo>
                <a:lnTo>
                  <a:pt x="3721607" y="1065275"/>
                </a:lnTo>
                <a:lnTo>
                  <a:pt x="3723131" y="1063751"/>
                </a:lnTo>
                <a:close/>
              </a:path>
              <a:path w="3740150" h="1879600">
                <a:moveTo>
                  <a:pt x="3721607" y="1069847"/>
                </a:moveTo>
                <a:lnTo>
                  <a:pt x="3720083" y="1068323"/>
                </a:lnTo>
                <a:lnTo>
                  <a:pt x="3718559" y="1068323"/>
                </a:lnTo>
                <a:lnTo>
                  <a:pt x="3718559" y="1069847"/>
                </a:lnTo>
                <a:lnTo>
                  <a:pt x="3717035" y="1069847"/>
                </a:lnTo>
                <a:lnTo>
                  <a:pt x="3718559" y="1071371"/>
                </a:lnTo>
                <a:lnTo>
                  <a:pt x="3720083" y="1071371"/>
                </a:lnTo>
                <a:lnTo>
                  <a:pt x="3721607" y="1069847"/>
                </a:lnTo>
                <a:close/>
              </a:path>
              <a:path w="3740150" h="1879600">
                <a:moveTo>
                  <a:pt x="3720083" y="1075943"/>
                </a:moveTo>
                <a:lnTo>
                  <a:pt x="3718559" y="1074419"/>
                </a:lnTo>
                <a:lnTo>
                  <a:pt x="3717035" y="1074419"/>
                </a:lnTo>
                <a:lnTo>
                  <a:pt x="3717035" y="1075943"/>
                </a:lnTo>
                <a:lnTo>
                  <a:pt x="3715511" y="1075943"/>
                </a:lnTo>
                <a:lnTo>
                  <a:pt x="3717035" y="1077467"/>
                </a:lnTo>
                <a:lnTo>
                  <a:pt x="3718559" y="1077467"/>
                </a:lnTo>
                <a:lnTo>
                  <a:pt x="3720083" y="1075943"/>
                </a:lnTo>
                <a:close/>
              </a:path>
              <a:path w="3740150" h="1879600">
                <a:moveTo>
                  <a:pt x="3718559" y="1082039"/>
                </a:moveTo>
                <a:lnTo>
                  <a:pt x="3717035" y="1080515"/>
                </a:lnTo>
                <a:lnTo>
                  <a:pt x="3715511" y="1080515"/>
                </a:lnTo>
                <a:lnTo>
                  <a:pt x="3715511" y="1082039"/>
                </a:lnTo>
                <a:lnTo>
                  <a:pt x="3713987" y="1082039"/>
                </a:lnTo>
                <a:lnTo>
                  <a:pt x="3715511" y="1083563"/>
                </a:lnTo>
                <a:lnTo>
                  <a:pt x="3717035" y="1083563"/>
                </a:lnTo>
                <a:lnTo>
                  <a:pt x="3717035" y="1082039"/>
                </a:lnTo>
                <a:lnTo>
                  <a:pt x="3718559" y="1082039"/>
                </a:lnTo>
                <a:close/>
              </a:path>
              <a:path w="3740150" h="1879600">
                <a:moveTo>
                  <a:pt x="3715511" y="1089659"/>
                </a:moveTo>
                <a:lnTo>
                  <a:pt x="3715511" y="1086611"/>
                </a:lnTo>
                <a:lnTo>
                  <a:pt x="3712463" y="1086611"/>
                </a:lnTo>
                <a:lnTo>
                  <a:pt x="3712463" y="1089659"/>
                </a:lnTo>
                <a:lnTo>
                  <a:pt x="3715511" y="1089659"/>
                </a:lnTo>
                <a:close/>
              </a:path>
              <a:path w="3740150" h="1879600">
                <a:moveTo>
                  <a:pt x="3713987" y="1094231"/>
                </a:moveTo>
                <a:lnTo>
                  <a:pt x="3713987" y="1092707"/>
                </a:lnTo>
                <a:lnTo>
                  <a:pt x="3710939" y="1092707"/>
                </a:lnTo>
                <a:lnTo>
                  <a:pt x="3710939" y="1095755"/>
                </a:lnTo>
                <a:lnTo>
                  <a:pt x="3712463" y="1095755"/>
                </a:lnTo>
                <a:lnTo>
                  <a:pt x="3713987" y="1094231"/>
                </a:lnTo>
                <a:close/>
              </a:path>
              <a:path w="3740150" h="1879600">
                <a:moveTo>
                  <a:pt x="3712463" y="1100327"/>
                </a:moveTo>
                <a:lnTo>
                  <a:pt x="3710939" y="1098803"/>
                </a:lnTo>
                <a:lnTo>
                  <a:pt x="3707891" y="1098803"/>
                </a:lnTo>
                <a:lnTo>
                  <a:pt x="3707891" y="1101851"/>
                </a:lnTo>
                <a:lnTo>
                  <a:pt x="3710939" y="1101851"/>
                </a:lnTo>
                <a:lnTo>
                  <a:pt x="3710939" y="1100327"/>
                </a:lnTo>
                <a:lnTo>
                  <a:pt x="3712463" y="1100327"/>
                </a:lnTo>
                <a:close/>
              </a:path>
              <a:path w="3740150" h="1879600">
                <a:moveTo>
                  <a:pt x="3709415" y="1107947"/>
                </a:moveTo>
                <a:lnTo>
                  <a:pt x="3709415" y="1104899"/>
                </a:lnTo>
                <a:lnTo>
                  <a:pt x="3706367" y="1104899"/>
                </a:lnTo>
                <a:lnTo>
                  <a:pt x="3706367" y="1106423"/>
                </a:lnTo>
                <a:lnTo>
                  <a:pt x="3707891" y="1107947"/>
                </a:lnTo>
                <a:lnTo>
                  <a:pt x="3709415" y="1107947"/>
                </a:lnTo>
                <a:close/>
              </a:path>
              <a:path w="3740150" h="1879600">
                <a:moveTo>
                  <a:pt x="3704843" y="1112519"/>
                </a:moveTo>
                <a:lnTo>
                  <a:pt x="3704843" y="1110995"/>
                </a:lnTo>
                <a:lnTo>
                  <a:pt x="3703319" y="1112519"/>
                </a:lnTo>
                <a:lnTo>
                  <a:pt x="3704843" y="1112519"/>
                </a:lnTo>
                <a:close/>
              </a:path>
              <a:path w="3740150" h="1879600">
                <a:moveTo>
                  <a:pt x="3707891" y="1112519"/>
                </a:moveTo>
                <a:lnTo>
                  <a:pt x="3704843" y="1109471"/>
                </a:lnTo>
                <a:lnTo>
                  <a:pt x="3704843" y="1114043"/>
                </a:lnTo>
                <a:lnTo>
                  <a:pt x="3706367" y="1114043"/>
                </a:lnTo>
                <a:lnTo>
                  <a:pt x="3706367" y="1112519"/>
                </a:lnTo>
                <a:lnTo>
                  <a:pt x="3707891" y="1112519"/>
                </a:lnTo>
                <a:close/>
              </a:path>
              <a:path w="3740150" h="1879600">
                <a:moveTo>
                  <a:pt x="3704843" y="1120139"/>
                </a:moveTo>
                <a:lnTo>
                  <a:pt x="3704843" y="1117091"/>
                </a:lnTo>
                <a:lnTo>
                  <a:pt x="3703319" y="1115567"/>
                </a:lnTo>
                <a:lnTo>
                  <a:pt x="3701795" y="1117091"/>
                </a:lnTo>
                <a:lnTo>
                  <a:pt x="3701795" y="1118615"/>
                </a:lnTo>
                <a:lnTo>
                  <a:pt x="3703319" y="1120139"/>
                </a:lnTo>
                <a:lnTo>
                  <a:pt x="3704843" y="1120139"/>
                </a:lnTo>
                <a:close/>
              </a:path>
              <a:path w="3740150" h="1879600">
                <a:moveTo>
                  <a:pt x="3701795" y="1126235"/>
                </a:moveTo>
                <a:lnTo>
                  <a:pt x="3701795" y="1121663"/>
                </a:lnTo>
                <a:lnTo>
                  <a:pt x="3700271" y="1123187"/>
                </a:lnTo>
                <a:lnTo>
                  <a:pt x="3700271" y="1124711"/>
                </a:lnTo>
                <a:lnTo>
                  <a:pt x="3701795" y="1126235"/>
                </a:lnTo>
                <a:close/>
              </a:path>
              <a:path w="3740150" h="1879600">
                <a:moveTo>
                  <a:pt x="3703319" y="1124711"/>
                </a:moveTo>
                <a:lnTo>
                  <a:pt x="3703319" y="1123187"/>
                </a:lnTo>
                <a:lnTo>
                  <a:pt x="3701795" y="1123187"/>
                </a:lnTo>
                <a:lnTo>
                  <a:pt x="3701795" y="1124711"/>
                </a:lnTo>
                <a:lnTo>
                  <a:pt x="3703319" y="1124711"/>
                </a:lnTo>
                <a:close/>
              </a:path>
              <a:path w="3740150" h="1879600">
                <a:moveTo>
                  <a:pt x="3700271" y="1130807"/>
                </a:moveTo>
                <a:lnTo>
                  <a:pt x="3700271" y="1127759"/>
                </a:lnTo>
                <a:lnTo>
                  <a:pt x="3698747" y="1127759"/>
                </a:lnTo>
                <a:lnTo>
                  <a:pt x="3697223" y="1129283"/>
                </a:lnTo>
                <a:lnTo>
                  <a:pt x="3697223" y="1130807"/>
                </a:lnTo>
                <a:lnTo>
                  <a:pt x="3698747" y="1130807"/>
                </a:lnTo>
                <a:lnTo>
                  <a:pt x="3698747" y="1132331"/>
                </a:lnTo>
                <a:lnTo>
                  <a:pt x="3700271" y="1130807"/>
                </a:lnTo>
                <a:close/>
              </a:path>
              <a:path w="3740150" h="1879600">
                <a:moveTo>
                  <a:pt x="3698747" y="1135379"/>
                </a:moveTo>
                <a:lnTo>
                  <a:pt x="3697223" y="1133855"/>
                </a:lnTo>
                <a:lnTo>
                  <a:pt x="3695699" y="1133855"/>
                </a:lnTo>
                <a:lnTo>
                  <a:pt x="3695699" y="1135379"/>
                </a:lnTo>
                <a:lnTo>
                  <a:pt x="3694175" y="1135379"/>
                </a:lnTo>
                <a:lnTo>
                  <a:pt x="3695699" y="1136903"/>
                </a:lnTo>
                <a:lnTo>
                  <a:pt x="3697223" y="1136903"/>
                </a:lnTo>
                <a:lnTo>
                  <a:pt x="3698747" y="1135379"/>
                </a:lnTo>
                <a:close/>
              </a:path>
              <a:path w="3740150" h="1879600">
                <a:moveTo>
                  <a:pt x="3695699" y="1141475"/>
                </a:moveTo>
                <a:lnTo>
                  <a:pt x="3695699" y="1139951"/>
                </a:lnTo>
                <a:lnTo>
                  <a:pt x="3692651" y="1139951"/>
                </a:lnTo>
                <a:lnTo>
                  <a:pt x="3692651" y="1142999"/>
                </a:lnTo>
                <a:lnTo>
                  <a:pt x="3694175" y="1142999"/>
                </a:lnTo>
                <a:lnTo>
                  <a:pt x="3695699" y="1141475"/>
                </a:lnTo>
                <a:close/>
              </a:path>
              <a:path w="3740150" h="1879600">
                <a:moveTo>
                  <a:pt x="3692651" y="1149095"/>
                </a:moveTo>
                <a:lnTo>
                  <a:pt x="3692651" y="1146047"/>
                </a:lnTo>
                <a:lnTo>
                  <a:pt x="3689603" y="1146047"/>
                </a:lnTo>
                <a:lnTo>
                  <a:pt x="3689603" y="1147571"/>
                </a:lnTo>
                <a:lnTo>
                  <a:pt x="3691127" y="1149095"/>
                </a:lnTo>
                <a:lnTo>
                  <a:pt x="3692651" y="1149095"/>
                </a:lnTo>
                <a:close/>
              </a:path>
              <a:path w="3740150" h="1879600">
                <a:moveTo>
                  <a:pt x="3688079" y="1153667"/>
                </a:moveTo>
                <a:lnTo>
                  <a:pt x="3688079" y="1152143"/>
                </a:lnTo>
                <a:lnTo>
                  <a:pt x="3686555" y="1152143"/>
                </a:lnTo>
                <a:lnTo>
                  <a:pt x="3686555" y="1153667"/>
                </a:lnTo>
                <a:lnTo>
                  <a:pt x="3688079" y="1153667"/>
                </a:lnTo>
                <a:close/>
              </a:path>
              <a:path w="3740150" h="1879600">
                <a:moveTo>
                  <a:pt x="3691127" y="1153667"/>
                </a:moveTo>
                <a:lnTo>
                  <a:pt x="3688079" y="1150619"/>
                </a:lnTo>
                <a:lnTo>
                  <a:pt x="3688079" y="1155191"/>
                </a:lnTo>
                <a:lnTo>
                  <a:pt x="3689603" y="1155191"/>
                </a:lnTo>
                <a:lnTo>
                  <a:pt x="3689603" y="1153667"/>
                </a:lnTo>
                <a:lnTo>
                  <a:pt x="3691127" y="1153667"/>
                </a:lnTo>
                <a:close/>
              </a:path>
              <a:path w="3740150" h="1879600">
                <a:moveTo>
                  <a:pt x="3688079" y="1159763"/>
                </a:moveTo>
                <a:lnTo>
                  <a:pt x="3688079" y="1158239"/>
                </a:lnTo>
                <a:lnTo>
                  <a:pt x="3686555" y="1156715"/>
                </a:lnTo>
                <a:lnTo>
                  <a:pt x="3685031" y="1156715"/>
                </a:lnTo>
                <a:lnTo>
                  <a:pt x="3685031" y="1158239"/>
                </a:lnTo>
                <a:lnTo>
                  <a:pt x="3683507" y="1158239"/>
                </a:lnTo>
                <a:lnTo>
                  <a:pt x="3686555" y="1161287"/>
                </a:lnTo>
                <a:lnTo>
                  <a:pt x="3686555" y="1159763"/>
                </a:lnTo>
                <a:lnTo>
                  <a:pt x="3688079" y="1159763"/>
                </a:lnTo>
                <a:close/>
              </a:path>
              <a:path w="3740150" h="1879600">
                <a:moveTo>
                  <a:pt x="3685031" y="1165859"/>
                </a:moveTo>
                <a:lnTo>
                  <a:pt x="3685031" y="1162811"/>
                </a:lnTo>
                <a:lnTo>
                  <a:pt x="3681983" y="1162811"/>
                </a:lnTo>
                <a:lnTo>
                  <a:pt x="3681983" y="1165859"/>
                </a:lnTo>
                <a:lnTo>
                  <a:pt x="3685031" y="1165859"/>
                </a:lnTo>
                <a:close/>
              </a:path>
              <a:path w="3740150" h="1879600">
                <a:moveTo>
                  <a:pt x="3681983" y="1171955"/>
                </a:moveTo>
                <a:lnTo>
                  <a:pt x="3681983" y="1168907"/>
                </a:lnTo>
                <a:lnTo>
                  <a:pt x="3678935" y="1168907"/>
                </a:lnTo>
                <a:lnTo>
                  <a:pt x="3678935" y="1171955"/>
                </a:lnTo>
                <a:lnTo>
                  <a:pt x="3681983" y="1171955"/>
                </a:lnTo>
                <a:close/>
              </a:path>
              <a:path w="3740150" h="1879600">
                <a:moveTo>
                  <a:pt x="3678935" y="1178051"/>
                </a:moveTo>
                <a:lnTo>
                  <a:pt x="3678935" y="1175003"/>
                </a:lnTo>
                <a:lnTo>
                  <a:pt x="3677411" y="1173479"/>
                </a:lnTo>
                <a:lnTo>
                  <a:pt x="3677411" y="1175003"/>
                </a:lnTo>
                <a:lnTo>
                  <a:pt x="3675887" y="1175003"/>
                </a:lnTo>
                <a:lnTo>
                  <a:pt x="3675887" y="1176527"/>
                </a:lnTo>
                <a:lnTo>
                  <a:pt x="3677411" y="1178051"/>
                </a:lnTo>
                <a:lnTo>
                  <a:pt x="3678935" y="1178051"/>
                </a:lnTo>
                <a:close/>
              </a:path>
              <a:path w="3740150" h="1879600">
                <a:moveTo>
                  <a:pt x="3675887" y="1182623"/>
                </a:moveTo>
                <a:lnTo>
                  <a:pt x="3675887" y="1179575"/>
                </a:lnTo>
                <a:lnTo>
                  <a:pt x="3674363" y="1179575"/>
                </a:lnTo>
                <a:lnTo>
                  <a:pt x="3672839" y="1181099"/>
                </a:lnTo>
                <a:lnTo>
                  <a:pt x="3672839" y="1182623"/>
                </a:lnTo>
                <a:lnTo>
                  <a:pt x="3675887" y="1182623"/>
                </a:lnTo>
                <a:close/>
              </a:path>
              <a:path w="3740150" h="1879600">
                <a:moveTo>
                  <a:pt x="3672839" y="1188719"/>
                </a:moveTo>
                <a:lnTo>
                  <a:pt x="3672839" y="1185671"/>
                </a:lnTo>
                <a:lnTo>
                  <a:pt x="3669791" y="1185671"/>
                </a:lnTo>
                <a:lnTo>
                  <a:pt x="3669791" y="1187195"/>
                </a:lnTo>
                <a:lnTo>
                  <a:pt x="3671315" y="1188719"/>
                </a:lnTo>
                <a:lnTo>
                  <a:pt x="3672839" y="1188719"/>
                </a:lnTo>
                <a:close/>
              </a:path>
              <a:path w="3740150" h="1879600">
                <a:moveTo>
                  <a:pt x="3669791" y="1194815"/>
                </a:moveTo>
                <a:lnTo>
                  <a:pt x="3669791" y="1191767"/>
                </a:lnTo>
                <a:lnTo>
                  <a:pt x="3668267" y="1190243"/>
                </a:lnTo>
                <a:lnTo>
                  <a:pt x="3666743" y="1191767"/>
                </a:lnTo>
                <a:lnTo>
                  <a:pt x="3666743" y="1193291"/>
                </a:lnTo>
                <a:lnTo>
                  <a:pt x="3668267" y="1193291"/>
                </a:lnTo>
                <a:lnTo>
                  <a:pt x="3668267" y="1194815"/>
                </a:lnTo>
                <a:lnTo>
                  <a:pt x="3669791" y="1194815"/>
                </a:lnTo>
                <a:close/>
              </a:path>
              <a:path w="3740150" h="1879600">
                <a:moveTo>
                  <a:pt x="3666743" y="1199387"/>
                </a:moveTo>
                <a:lnTo>
                  <a:pt x="3666743" y="1196339"/>
                </a:lnTo>
                <a:lnTo>
                  <a:pt x="3663695" y="1196339"/>
                </a:lnTo>
                <a:lnTo>
                  <a:pt x="3663695" y="1199387"/>
                </a:lnTo>
                <a:lnTo>
                  <a:pt x="3666743" y="1199387"/>
                </a:lnTo>
                <a:close/>
              </a:path>
              <a:path w="3740150" h="1879600">
                <a:moveTo>
                  <a:pt x="3663695" y="1205483"/>
                </a:moveTo>
                <a:lnTo>
                  <a:pt x="3663695" y="1202435"/>
                </a:lnTo>
                <a:lnTo>
                  <a:pt x="3660647" y="1202435"/>
                </a:lnTo>
                <a:lnTo>
                  <a:pt x="3660647" y="1205483"/>
                </a:lnTo>
                <a:lnTo>
                  <a:pt x="3663695" y="1205483"/>
                </a:lnTo>
                <a:close/>
              </a:path>
              <a:path w="3740150" h="1879600">
                <a:moveTo>
                  <a:pt x="3660647" y="1210055"/>
                </a:moveTo>
                <a:lnTo>
                  <a:pt x="3660647" y="1208531"/>
                </a:lnTo>
                <a:lnTo>
                  <a:pt x="3659123" y="1207007"/>
                </a:lnTo>
                <a:lnTo>
                  <a:pt x="3657599" y="1207007"/>
                </a:lnTo>
                <a:lnTo>
                  <a:pt x="3657599" y="1210055"/>
                </a:lnTo>
                <a:lnTo>
                  <a:pt x="3659123" y="1211579"/>
                </a:lnTo>
                <a:lnTo>
                  <a:pt x="3660647" y="1210055"/>
                </a:lnTo>
                <a:close/>
              </a:path>
              <a:path w="3740150" h="1879600">
                <a:moveTo>
                  <a:pt x="3657599" y="1216151"/>
                </a:moveTo>
                <a:lnTo>
                  <a:pt x="3657599" y="1213103"/>
                </a:lnTo>
                <a:lnTo>
                  <a:pt x="3654551" y="1213103"/>
                </a:lnTo>
                <a:lnTo>
                  <a:pt x="3654551" y="1216151"/>
                </a:lnTo>
                <a:lnTo>
                  <a:pt x="3657599" y="1216151"/>
                </a:lnTo>
                <a:close/>
              </a:path>
              <a:path w="3740150" h="1879600">
                <a:moveTo>
                  <a:pt x="3654551" y="1220723"/>
                </a:moveTo>
                <a:lnTo>
                  <a:pt x="3654551" y="1219199"/>
                </a:lnTo>
                <a:lnTo>
                  <a:pt x="3653027" y="1219199"/>
                </a:lnTo>
                <a:lnTo>
                  <a:pt x="3653027" y="1217675"/>
                </a:lnTo>
                <a:lnTo>
                  <a:pt x="3651503" y="1219199"/>
                </a:lnTo>
                <a:lnTo>
                  <a:pt x="3651503" y="1220723"/>
                </a:lnTo>
                <a:lnTo>
                  <a:pt x="3653027" y="1222247"/>
                </a:lnTo>
                <a:lnTo>
                  <a:pt x="3654551" y="1220723"/>
                </a:lnTo>
                <a:close/>
              </a:path>
              <a:path w="3740150" h="1879600">
                <a:moveTo>
                  <a:pt x="3651503" y="1225295"/>
                </a:moveTo>
                <a:lnTo>
                  <a:pt x="3649979" y="1223771"/>
                </a:lnTo>
                <a:lnTo>
                  <a:pt x="3648455" y="1223771"/>
                </a:lnTo>
                <a:lnTo>
                  <a:pt x="3646931" y="1225295"/>
                </a:lnTo>
                <a:lnTo>
                  <a:pt x="3646931" y="1226819"/>
                </a:lnTo>
                <a:lnTo>
                  <a:pt x="3649979" y="1226819"/>
                </a:lnTo>
                <a:lnTo>
                  <a:pt x="3651503" y="1225295"/>
                </a:lnTo>
                <a:close/>
              </a:path>
              <a:path w="3740150" h="1879600">
                <a:moveTo>
                  <a:pt x="3646931" y="1232915"/>
                </a:moveTo>
                <a:lnTo>
                  <a:pt x="3646931" y="1229867"/>
                </a:lnTo>
                <a:lnTo>
                  <a:pt x="3645407" y="1228343"/>
                </a:lnTo>
                <a:lnTo>
                  <a:pt x="3643883" y="1229867"/>
                </a:lnTo>
                <a:lnTo>
                  <a:pt x="3643883" y="1231391"/>
                </a:lnTo>
                <a:lnTo>
                  <a:pt x="3645407" y="1232915"/>
                </a:lnTo>
                <a:lnTo>
                  <a:pt x="3646931" y="1232915"/>
                </a:lnTo>
                <a:close/>
              </a:path>
              <a:path w="3740150" h="1879600">
                <a:moveTo>
                  <a:pt x="3643883" y="1237487"/>
                </a:moveTo>
                <a:lnTo>
                  <a:pt x="3643883" y="1235963"/>
                </a:lnTo>
                <a:lnTo>
                  <a:pt x="3642359" y="1234439"/>
                </a:lnTo>
                <a:lnTo>
                  <a:pt x="3640835" y="1234439"/>
                </a:lnTo>
                <a:lnTo>
                  <a:pt x="3640835" y="1237487"/>
                </a:lnTo>
                <a:lnTo>
                  <a:pt x="3643883" y="1237487"/>
                </a:lnTo>
                <a:close/>
              </a:path>
              <a:path w="3740150" h="1879600">
                <a:moveTo>
                  <a:pt x="3637787" y="1242059"/>
                </a:moveTo>
                <a:lnTo>
                  <a:pt x="3637787" y="1240535"/>
                </a:lnTo>
                <a:lnTo>
                  <a:pt x="3636263" y="1240535"/>
                </a:lnTo>
                <a:lnTo>
                  <a:pt x="3636263" y="1242059"/>
                </a:lnTo>
                <a:lnTo>
                  <a:pt x="3637787" y="1242059"/>
                </a:lnTo>
                <a:close/>
              </a:path>
              <a:path w="3740150" h="1879600">
                <a:moveTo>
                  <a:pt x="3639311" y="1243583"/>
                </a:moveTo>
                <a:lnTo>
                  <a:pt x="3639311" y="1239011"/>
                </a:lnTo>
                <a:lnTo>
                  <a:pt x="3637787" y="1239011"/>
                </a:lnTo>
                <a:lnTo>
                  <a:pt x="3637787" y="1243583"/>
                </a:lnTo>
                <a:lnTo>
                  <a:pt x="3639311" y="1243583"/>
                </a:lnTo>
                <a:close/>
              </a:path>
              <a:path w="3740150" h="1879600">
                <a:moveTo>
                  <a:pt x="3640835" y="1242059"/>
                </a:moveTo>
                <a:lnTo>
                  <a:pt x="3640835" y="1240535"/>
                </a:lnTo>
                <a:lnTo>
                  <a:pt x="3639311" y="1240535"/>
                </a:lnTo>
                <a:lnTo>
                  <a:pt x="3639311" y="1242059"/>
                </a:lnTo>
                <a:lnTo>
                  <a:pt x="3640835" y="1242059"/>
                </a:lnTo>
                <a:close/>
              </a:path>
              <a:path w="3740150" h="1879600">
                <a:moveTo>
                  <a:pt x="3636263" y="1248155"/>
                </a:moveTo>
                <a:lnTo>
                  <a:pt x="3636263" y="1245107"/>
                </a:lnTo>
                <a:lnTo>
                  <a:pt x="3633215" y="1245107"/>
                </a:lnTo>
                <a:lnTo>
                  <a:pt x="3633215" y="1246631"/>
                </a:lnTo>
                <a:lnTo>
                  <a:pt x="3634739" y="1248155"/>
                </a:lnTo>
                <a:lnTo>
                  <a:pt x="3636263" y="1248155"/>
                </a:lnTo>
                <a:close/>
              </a:path>
              <a:path w="3740150" h="1879600">
                <a:moveTo>
                  <a:pt x="3631691" y="1254251"/>
                </a:moveTo>
                <a:lnTo>
                  <a:pt x="3631691" y="1249679"/>
                </a:lnTo>
                <a:lnTo>
                  <a:pt x="3630167" y="1249679"/>
                </a:lnTo>
                <a:lnTo>
                  <a:pt x="3630167" y="1252727"/>
                </a:lnTo>
                <a:lnTo>
                  <a:pt x="3631691" y="1254251"/>
                </a:lnTo>
                <a:close/>
              </a:path>
              <a:path w="3740150" h="1879600">
                <a:moveTo>
                  <a:pt x="3633215" y="1252727"/>
                </a:moveTo>
                <a:lnTo>
                  <a:pt x="3633215" y="1251203"/>
                </a:lnTo>
                <a:lnTo>
                  <a:pt x="3631691" y="1251203"/>
                </a:lnTo>
                <a:lnTo>
                  <a:pt x="3631691" y="1252727"/>
                </a:lnTo>
                <a:lnTo>
                  <a:pt x="3633215" y="1252727"/>
                </a:lnTo>
                <a:close/>
              </a:path>
              <a:path w="3740150" h="1879600">
                <a:moveTo>
                  <a:pt x="3630167" y="1257299"/>
                </a:moveTo>
                <a:lnTo>
                  <a:pt x="3630167" y="1255775"/>
                </a:lnTo>
                <a:lnTo>
                  <a:pt x="3627119" y="1255775"/>
                </a:lnTo>
                <a:lnTo>
                  <a:pt x="3625595" y="1257299"/>
                </a:lnTo>
                <a:lnTo>
                  <a:pt x="3627119" y="1258823"/>
                </a:lnTo>
                <a:lnTo>
                  <a:pt x="3628643" y="1258823"/>
                </a:lnTo>
                <a:lnTo>
                  <a:pt x="3628643" y="1257299"/>
                </a:lnTo>
                <a:lnTo>
                  <a:pt x="3630167" y="1257299"/>
                </a:lnTo>
                <a:close/>
              </a:path>
              <a:path w="3740150" h="1879600">
                <a:moveTo>
                  <a:pt x="3625595" y="1263395"/>
                </a:moveTo>
                <a:lnTo>
                  <a:pt x="3625595" y="1260347"/>
                </a:lnTo>
                <a:lnTo>
                  <a:pt x="3624071" y="1260347"/>
                </a:lnTo>
                <a:lnTo>
                  <a:pt x="3622547" y="1261871"/>
                </a:lnTo>
                <a:lnTo>
                  <a:pt x="3622547" y="1263395"/>
                </a:lnTo>
                <a:lnTo>
                  <a:pt x="3625595" y="1263395"/>
                </a:lnTo>
                <a:close/>
              </a:path>
              <a:path w="3740150" h="1879600">
                <a:moveTo>
                  <a:pt x="3619499" y="1267967"/>
                </a:moveTo>
                <a:lnTo>
                  <a:pt x="3619499" y="1266443"/>
                </a:lnTo>
                <a:lnTo>
                  <a:pt x="3617975" y="1266443"/>
                </a:lnTo>
                <a:lnTo>
                  <a:pt x="3617975" y="1267967"/>
                </a:lnTo>
                <a:lnTo>
                  <a:pt x="3619499" y="1267967"/>
                </a:lnTo>
                <a:close/>
              </a:path>
              <a:path w="3740150" h="1879600">
                <a:moveTo>
                  <a:pt x="3621023" y="1269491"/>
                </a:moveTo>
                <a:lnTo>
                  <a:pt x="3621023" y="1264919"/>
                </a:lnTo>
                <a:lnTo>
                  <a:pt x="3619499" y="1264919"/>
                </a:lnTo>
                <a:lnTo>
                  <a:pt x="3619499" y="1269491"/>
                </a:lnTo>
                <a:lnTo>
                  <a:pt x="3621023" y="1269491"/>
                </a:lnTo>
                <a:close/>
              </a:path>
              <a:path w="3740150" h="1879600">
                <a:moveTo>
                  <a:pt x="3622547" y="1267967"/>
                </a:moveTo>
                <a:lnTo>
                  <a:pt x="3622547" y="1266443"/>
                </a:lnTo>
                <a:lnTo>
                  <a:pt x="3621023" y="1266443"/>
                </a:lnTo>
                <a:lnTo>
                  <a:pt x="3621023" y="1267967"/>
                </a:lnTo>
                <a:lnTo>
                  <a:pt x="3622547" y="1267967"/>
                </a:lnTo>
                <a:close/>
              </a:path>
              <a:path w="3740150" h="1879600">
                <a:moveTo>
                  <a:pt x="3617975" y="1274063"/>
                </a:moveTo>
                <a:lnTo>
                  <a:pt x="3617975" y="1271015"/>
                </a:lnTo>
                <a:lnTo>
                  <a:pt x="3614927" y="1271015"/>
                </a:lnTo>
                <a:lnTo>
                  <a:pt x="3614927" y="1274063"/>
                </a:lnTo>
                <a:lnTo>
                  <a:pt x="3617975" y="1274063"/>
                </a:lnTo>
                <a:close/>
              </a:path>
              <a:path w="3740150" h="1879600">
                <a:moveTo>
                  <a:pt x="3614927" y="1277111"/>
                </a:moveTo>
                <a:lnTo>
                  <a:pt x="3613403" y="1275587"/>
                </a:lnTo>
                <a:lnTo>
                  <a:pt x="3611879" y="1275587"/>
                </a:lnTo>
                <a:lnTo>
                  <a:pt x="3610355" y="1277111"/>
                </a:lnTo>
                <a:lnTo>
                  <a:pt x="3610355" y="1278635"/>
                </a:lnTo>
                <a:lnTo>
                  <a:pt x="3613403" y="1278635"/>
                </a:lnTo>
                <a:lnTo>
                  <a:pt x="3614927" y="1277111"/>
                </a:lnTo>
                <a:close/>
              </a:path>
              <a:path w="3740150" h="1879600">
                <a:moveTo>
                  <a:pt x="3610355" y="1283207"/>
                </a:moveTo>
                <a:lnTo>
                  <a:pt x="3610355" y="1281683"/>
                </a:lnTo>
                <a:lnTo>
                  <a:pt x="3608831" y="1280159"/>
                </a:lnTo>
                <a:lnTo>
                  <a:pt x="3607307" y="1280159"/>
                </a:lnTo>
                <a:lnTo>
                  <a:pt x="3607307" y="1283207"/>
                </a:lnTo>
                <a:lnTo>
                  <a:pt x="3608831" y="1284731"/>
                </a:lnTo>
                <a:lnTo>
                  <a:pt x="3610355" y="1283207"/>
                </a:lnTo>
                <a:close/>
              </a:path>
              <a:path w="3740150" h="1879600">
                <a:moveTo>
                  <a:pt x="3605783" y="1289303"/>
                </a:moveTo>
                <a:lnTo>
                  <a:pt x="3605783" y="1286255"/>
                </a:lnTo>
                <a:lnTo>
                  <a:pt x="3602735" y="1286255"/>
                </a:lnTo>
                <a:lnTo>
                  <a:pt x="3602735" y="1287779"/>
                </a:lnTo>
                <a:lnTo>
                  <a:pt x="3604259" y="1289303"/>
                </a:lnTo>
                <a:lnTo>
                  <a:pt x="3605783" y="1289303"/>
                </a:lnTo>
                <a:close/>
              </a:path>
              <a:path w="3740150" h="1879600">
                <a:moveTo>
                  <a:pt x="3602735" y="1293875"/>
                </a:moveTo>
                <a:lnTo>
                  <a:pt x="3602735" y="1292351"/>
                </a:lnTo>
                <a:lnTo>
                  <a:pt x="3601211" y="1290827"/>
                </a:lnTo>
                <a:lnTo>
                  <a:pt x="3599687" y="1290827"/>
                </a:lnTo>
                <a:lnTo>
                  <a:pt x="3599687" y="1293875"/>
                </a:lnTo>
                <a:lnTo>
                  <a:pt x="3602735" y="1293875"/>
                </a:lnTo>
                <a:close/>
              </a:path>
              <a:path w="3740150" h="1879600">
                <a:moveTo>
                  <a:pt x="3598163" y="1298447"/>
                </a:moveTo>
                <a:lnTo>
                  <a:pt x="3598163" y="1295399"/>
                </a:lnTo>
                <a:lnTo>
                  <a:pt x="3596639" y="1295399"/>
                </a:lnTo>
                <a:lnTo>
                  <a:pt x="3595115" y="1296923"/>
                </a:lnTo>
                <a:lnTo>
                  <a:pt x="3595115" y="1298447"/>
                </a:lnTo>
                <a:lnTo>
                  <a:pt x="3598163" y="1298447"/>
                </a:lnTo>
                <a:close/>
              </a:path>
              <a:path w="3740150" h="1879600">
                <a:moveTo>
                  <a:pt x="3592067" y="1303019"/>
                </a:moveTo>
                <a:lnTo>
                  <a:pt x="3592067" y="1301495"/>
                </a:lnTo>
                <a:lnTo>
                  <a:pt x="3590543" y="1301495"/>
                </a:lnTo>
                <a:lnTo>
                  <a:pt x="3590543" y="1303019"/>
                </a:lnTo>
                <a:lnTo>
                  <a:pt x="3592067" y="1303019"/>
                </a:lnTo>
                <a:close/>
              </a:path>
              <a:path w="3740150" h="1879600">
                <a:moveTo>
                  <a:pt x="3593591" y="1304543"/>
                </a:moveTo>
                <a:lnTo>
                  <a:pt x="3593591" y="1299971"/>
                </a:lnTo>
                <a:lnTo>
                  <a:pt x="3592067" y="1299971"/>
                </a:lnTo>
                <a:lnTo>
                  <a:pt x="3592067" y="1304543"/>
                </a:lnTo>
                <a:lnTo>
                  <a:pt x="3593591" y="1304543"/>
                </a:lnTo>
                <a:close/>
              </a:path>
              <a:path w="3740150" h="1879600">
                <a:moveTo>
                  <a:pt x="3595115" y="1303019"/>
                </a:moveTo>
                <a:lnTo>
                  <a:pt x="3595115" y="1301495"/>
                </a:lnTo>
                <a:lnTo>
                  <a:pt x="3593591" y="1301495"/>
                </a:lnTo>
                <a:lnTo>
                  <a:pt x="3593591" y="1303019"/>
                </a:lnTo>
                <a:lnTo>
                  <a:pt x="3595115" y="1303019"/>
                </a:lnTo>
                <a:close/>
              </a:path>
              <a:path w="3740150" h="1879600">
                <a:moveTo>
                  <a:pt x="3590543" y="1307591"/>
                </a:moveTo>
                <a:lnTo>
                  <a:pt x="3590543" y="1306067"/>
                </a:lnTo>
                <a:lnTo>
                  <a:pt x="3587495" y="1306067"/>
                </a:lnTo>
                <a:lnTo>
                  <a:pt x="3587495" y="1307591"/>
                </a:lnTo>
                <a:lnTo>
                  <a:pt x="3589019" y="1309115"/>
                </a:lnTo>
                <a:lnTo>
                  <a:pt x="3590543" y="1307591"/>
                </a:lnTo>
                <a:close/>
              </a:path>
              <a:path w="3740150" h="1879600">
                <a:moveTo>
                  <a:pt x="3585971" y="1313687"/>
                </a:moveTo>
                <a:lnTo>
                  <a:pt x="3585971" y="1310639"/>
                </a:lnTo>
                <a:lnTo>
                  <a:pt x="3582923" y="1310639"/>
                </a:lnTo>
                <a:lnTo>
                  <a:pt x="3582923" y="1313687"/>
                </a:lnTo>
                <a:lnTo>
                  <a:pt x="3585971" y="1313687"/>
                </a:lnTo>
                <a:close/>
              </a:path>
              <a:path w="3740150" h="1879600">
                <a:moveTo>
                  <a:pt x="3581399" y="1318259"/>
                </a:moveTo>
                <a:lnTo>
                  <a:pt x="3581399" y="1315211"/>
                </a:lnTo>
                <a:lnTo>
                  <a:pt x="3579875" y="1315211"/>
                </a:lnTo>
                <a:lnTo>
                  <a:pt x="3578351" y="1316735"/>
                </a:lnTo>
                <a:lnTo>
                  <a:pt x="3579875" y="1318259"/>
                </a:lnTo>
                <a:lnTo>
                  <a:pt x="3581399" y="1318259"/>
                </a:lnTo>
                <a:close/>
              </a:path>
              <a:path w="3740150" h="1879600">
                <a:moveTo>
                  <a:pt x="3578351" y="1321307"/>
                </a:moveTo>
                <a:lnTo>
                  <a:pt x="3576827" y="1319783"/>
                </a:lnTo>
                <a:lnTo>
                  <a:pt x="3575303" y="1319783"/>
                </a:lnTo>
                <a:lnTo>
                  <a:pt x="3573779" y="1321307"/>
                </a:lnTo>
                <a:lnTo>
                  <a:pt x="3575303" y="1322831"/>
                </a:lnTo>
                <a:lnTo>
                  <a:pt x="3576827" y="1322831"/>
                </a:lnTo>
                <a:lnTo>
                  <a:pt x="3578351" y="1321307"/>
                </a:lnTo>
                <a:close/>
              </a:path>
              <a:path w="3740150" h="1879600">
                <a:moveTo>
                  <a:pt x="3573779" y="1325879"/>
                </a:moveTo>
                <a:lnTo>
                  <a:pt x="3572255" y="1324355"/>
                </a:lnTo>
                <a:lnTo>
                  <a:pt x="3570731" y="1324355"/>
                </a:lnTo>
                <a:lnTo>
                  <a:pt x="3570731" y="1327403"/>
                </a:lnTo>
                <a:lnTo>
                  <a:pt x="3572255" y="1327403"/>
                </a:lnTo>
                <a:lnTo>
                  <a:pt x="3573779" y="1325879"/>
                </a:lnTo>
                <a:close/>
              </a:path>
              <a:path w="3740150" h="1879600">
                <a:moveTo>
                  <a:pt x="3569207" y="1331975"/>
                </a:moveTo>
                <a:lnTo>
                  <a:pt x="3569207" y="1330451"/>
                </a:lnTo>
                <a:lnTo>
                  <a:pt x="3567683" y="1328927"/>
                </a:lnTo>
                <a:lnTo>
                  <a:pt x="3566159" y="1330451"/>
                </a:lnTo>
                <a:lnTo>
                  <a:pt x="3566159" y="1331975"/>
                </a:lnTo>
                <a:lnTo>
                  <a:pt x="3569207" y="1331975"/>
                </a:lnTo>
                <a:close/>
              </a:path>
              <a:path w="3740150" h="1879600">
                <a:moveTo>
                  <a:pt x="3564635" y="1336547"/>
                </a:moveTo>
                <a:lnTo>
                  <a:pt x="3564635" y="1333499"/>
                </a:lnTo>
                <a:lnTo>
                  <a:pt x="3563111" y="1333499"/>
                </a:lnTo>
                <a:lnTo>
                  <a:pt x="3561587" y="1335023"/>
                </a:lnTo>
                <a:lnTo>
                  <a:pt x="3561587" y="1336547"/>
                </a:lnTo>
                <a:lnTo>
                  <a:pt x="3564635" y="1336547"/>
                </a:lnTo>
                <a:close/>
              </a:path>
              <a:path w="3740150" h="1879600">
                <a:moveTo>
                  <a:pt x="3550919" y="1351787"/>
                </a:moveTo>
                <a:lnTo>
                  <a:pt x="3550919" y="1347215"/>
                </a:lnTo>
                <a:lnTo>
                  <a:pt x="3549395" y="1347215"/>
                </a:lnTo>
                <a:lnTo>
                  <a:pt x="3549395" y="1351787"/>
                </a:lnTo>
                <a:lnTo>
                  <a:pt x="3550919" y="1351787"/>
                </a:lnTo>
                <a:close/>
              </a:path>
              <a:path w="3740150" h="1879600">
                <a:moveTo>
                  <a:pt x="3552443" y="1350263"/>
                </a:moveTo>
                <a:lnTo>
                  <a:pt x="3552443" y="1348739"/>
                </a:lnTo>
                <a:lnTo>
                  <a:pt x="3550919" y="1348739"/>
                </a:lnTo>
                <a:lnTo>
                  <a:pt x="3550919" y="1350263"/>
                </a:lnTo>
                <a:lnTo>
                  <a:pt x="3552443" y="1350263"/>
                </a:lnTo>
                <a:close/>
              </a:path>
              <a:path w="3740150" h="1879600">
                <a:moveTo>
                  <a:pt x="3553967" y="1345691"/>
                </a:moveTo>
                <a:lnTo>
                  <a:pt x="3553967" y="1344167"/>
                </a:lnTo>
                <a:lnTo>
                  <a:pt x="3552443" y="1344167"/>
                </a:lnTo>
                <a:lnTo>
                  <a:pt x="3552443" y="1345691"/>
                </a:lnTo>
                <a:lnTo>
                  <a:pt x="3553967" y="1345691"/>
                </a:lnTo>
                <a:close/>
              </a:path>
              <a:path w="3740150" h="1879600">
                <a:moveTo>
                  <a:pt x="3555491" y="1347215"/>
                </a:moveTo>
                <a:lnTo>
                  <a:pt x="3555491" y="1342643"/>
                </a:lnTo>
                <a:lnTo>
                  <a:pt x="3553967" y="1342643"/>
                </a:lnTo>
                <a:lnTo>
                  <a:pt x="3553967" y="1347215"/>
                </a:lnTo>
                <a:lnTo>
                  <a:pt x="3555491" y="1347215"/>
                </a:lnTo>
                <a:close/>
              </a:path>
              <a:path w="3740150" h="1879600">
                <a:moveTo>
                  <a:pt x="3557015" y="1345691"/>
                </a:moveTo>
                <a:lnTo>
                  <a:pt x="3557015" y="1344167"/>
                </a:lnTo>
                <a:lnTo>
                  <a:pt x="3555491" y="1344167"/>
                </a:lnTo>
                <a:lnTo>
                  <a:pt x="3555491" y="1345691"/>
                </a:lnTo>
                <a:lnTo>
                  <a:pt x="3557015" y="1345691"/>
                </a:lnTo>
                <a:close/>
              </a:path>
              <a:path w="3740150" h="1879600">
                <a:moveTo>
                  <a:pt x="3558539" y="1341119"/>
                </a:moveTo>
                <a:lnTo>
                  <a:pt x="3558539" y="1339595"/>
                </a:lnTo>
                <a:lnTo>
                  <a:pt x="3557015" y="1339595"/>
                </a:lnTo>
                <a:lnTo>
                  <a:pt x="3557015" y="1341119"/>
                </a:lnTo>
                <a:lnTo>
                  <a:pt x="3558539" y="1341119"/>
                </a:lnTo>
                <a:close/>
              </a:path>
              <a:path w="3740150" h="1879600">
                <a:moveTo>
                  <a:pt x="3560063" y="1342643"/>
                </a:moveTo>
                <a:lnTo>
                  <a:pt x="3560063" y="1338071"/>
                </a:lnTo>
                <a:lnTo>
                  <a:pt x="3558539" y="1338071"/>
                </a:lnTo>
                <a:lnTo>
                  <a:pt x="3558539" y="1342643"/>
                </a:lnTo>
                <a:lnTo>
                  <a:pt x="3560063" y="1342643"/>
                </a:lnTo>
                <a:close/>
              </a:path>
              <a:path w="3740150" h="1879600">
                <a:moveTo>
                  <a:pt x="3561587" y="1341119"/>
                </a:moveTo>
                <a:lnTo>
                  <a:pt x="3561587" y="1339595"/>
                </a:lnTo>
                <a:lnTo>
                  <a:pt x="3560063" y="1339595"/>
                </a:lnTo>
                <a:lnTo>
                  <a:pt x="3560063" y="1341119"/>
                </a:lnTo>
                <a:lnTo>
                  <a:pt x="3561587" y="1341119"/>
                </a:lnTo>
                <a:close/>
              </a:path>
              <a:path w="3740150" h="1879600">
                <a:moveTo>
                  <a:pt x="3547871" y="1354835"/>
                </a:moveTo>
                <a:lnTo>
                  <a:pt x="3547871" y="1353311"/>
                </a:lnTo>
                <a:lnTo>
                  <a:pt x="3546347" y="1351787"/>
                </a:lnTo>
                <a:lnTo>
                  <a:pt x="3544823" y="1351787"/>
                </a:lnTo>
                <a:lnTo>
                  <a:pt x="3544823" y="1356359"/>
                </a:lnTo>
                <a:lnTo>
                  <a:pt x="3546347" y="1356359"/>
                </a:lnTo>
                <a:lnTo>
                  <a:pt x="3546347" y="1354835"/>
                </a:lnTo>
                <a:lnTo>
                  <a:pt x="3547871" y="1354835"/>
                </a:lnTo>
                <a:close/>
              </a:path>
              <a:path w="3740150" h="1879600">
                <a:moveTo>
                  <a:pt x="3543299" y="1359407"/>
                </a:moveTo>
                <a:lnTo>
                  <a:pt x="3543299" y="1357883"/>
                </a:lnTo>
                <a:lnTo>
                  <a:pt x="3541775" y="1356359"/>
                </a:lnTo>
                <a:lnTo>
                  <a:pt x="3540251" y="1357883"/>
                </a:lnTo>
                <a:lnTo>
                  <a:pt x="3540251" y="1359407"/>
                </a:lnTo>
                <a:lnTo>
                  <a:pt x="3541775" y="1360931"/>
                </a:lnTo>
                <a:lnTo>
                  <a:pt x="3541775" y="1359407"/>
                </a:lnTo>
                <a:lnTo>
                  <a:pt x="3543299" y="1359407"/>
                </a:lnTo>
                <a:close/>
              </a:path>
              <a:path w="3740150" h="1879600">
                <a:moveTo>
                  <a:pt x="3538727" y="1363979"/>
                </a:moveTo>
                <a:lnTo>
                  <a:pt x="3538727" y="1362455"/>
                </a:lnTo>
                <a:lnTo>
                  <a:pt x="3537203" y="1360931"/>
                </a:lnTo>
                <a:lnTo>
                  <a:pt x="3535679" y="1360931"/>
                </a:lnTo>
                <a:lnTo>
                  <a:pt x="3535679" y="1363979"/>
                </a:lnTo>
                <a:lnTo>
                  <a:pt x="3538727" y="1363979"/>
                </a:lnTo>
                <a:close/>
              </a:path>
              <a:path w="3740150" h="1879600">
                <a:moveTo>
                  <a:pt x="3534155" y="1368551"/>
                </a:moveTo>
                <a:lnTo>
                  <a:pt x="3534155" y="1367027"/>
                </a:lnTo>
                <a:lnTo>
                  <a:pt x="3532631" y="1365503"/>
                </a:lnTo>
                <a:lnTo>
                  <a:pt x="3531107" y="1365503"/>
                </a:lnTo>
                <a:lnTo>
                  <a:pt x="3531107" y="1368551"/>
                </a:lnTo>
                <a:lnTo>
                  <a:pt x="3534155" y="1368551"/>
                </a:lnTo>
                <a:close/>
              </a:path>
              <a:path w="3740150" h="1879600">
                <a:moveTo>
                  <a:pt x="3529583" y="1373123"/>
                </a:moveTo>
                <a:lnTo>
                  <a:pt x="3529583" y="1370075"/>
                </a:lnTo>
                <a:lnTo>
                  <a:pt x="3526535" y="1370075"/>
                </a:lnTo>
                <a:lnTo>
                  <a:pt x="3526535" y="1373123"/>
                </a:lnTo>
                <a:lnTo>
                  <a:pt x="3529583" y="1373123"/>
                </a:lnTo>
                <a:close/>
              </a:path>
              <a:path w="3740150" h="1879600">
                <a:moveTo>
                  <a:pt x="3525011" y="1377695"/>
                </a:moveTo>
                <a:lnTo>
                  <a:pt x="3525011" y="1374647"/>
                </a:lnTo>
                <a:lnTo>
                  <a:pt x="3521963" y="1374647"/>
                </a:lnTo>
                <a:lnTo>
                  <a:pt x="3521963" y="1377695"/>
                </a:lnTo>
                <a:lnTo>
                  <a:pt x="3525011" y="1377695"/>
                </a:lnTo>
                <a:close/>
              </a:path>
              <a:path w="3740150" h="1879600">
                <a:moveTo>
                  <a:pt x="3520439" y="1382267"/>
                </a:moveTo>
                <a:lnTo>
                  <a:pt x="3520439" y="1379219"/>
                </a:lnTo>
                <a:lnTo>
                  <a:pt x="3517391" y="1379219"/>
                </a:lnTo>
                <a:lnTo>
                  <a:pt x="3517391" y="1382267"/>
                </a:lnTo>
                <a:lnTo>
                  <a:pt x="3520439" y="1382267"/>
                </a:lnTo>
                <a:close/>
              </a:path>
              <a:path w="3740150" h="1879600">
                <a:moveTo>
                  <a:pt x="3515867" y="1386839"/>
                </a:moveTo>
                <a:lnTo>
                  <a:pt x="3515867" y="1383791"/>
                </a:lnTo>
                <a:lnTo>
                  <a:pt x="3512819" y="1383791"/>
                </a:lnTo>
                <a:lnTo>
                  <a:pt x="3512819" y="1386839"/>
                </a:lnTo>
                <a:lnTo>
                  <a:pt x="3515867" y="1386839"/>
                </a:lnTo>
                <a:close/>
              </a:path>
              <a:path w="3740150" h="1879600">
                <a:moveTo>
                  <a:pt x="3511295" y="1389887"/>
                </a:moveTo>
                <a:lnTo>
                  <a:pt x="3511295" y="1388363"/>
                </a:lnTo>
                <a:lnTo>
                  <a:pt x="3508247" y="1388363"/>
                </a:lnTo>
                <a:lnTo>
                  <a:pt x="3508247" y="1391411"/>
                </a:lnTo>
                <a:lnTo>
                  <a:pt x="3509771" y="1391411"/>
                </a:lnTo>
                <a:lnTo>
                  <a:pt x="3511295" y="1389887"/>
                </a:lnTo>
                <a:close/>
              </a:path>
              <a:path w="3740150" h="1879600">
                <a:moveTo>
                  <a:pt x="3505199" y="1395983"/>
                </a:moveTo>
                <a:lnTo>
                  <a:pt x="3505199" y="1391411"/>
                </a:lnTo>
                <a:lnTo>
                  <a:pt x="3503675" y="1391411"/>
                </a:lnTo>
                <a:lnTo>
                  <a:pt x="3503675" y="1395983"/>
                </a:lnTo>
                <a:lnTo>
                  <a:pt x="3505199" y="1395983"/>
                </a:lnTo>
                <a:close/>
              </a:path>
              <a:path w="3740150" h="1879600">
                <a:moveTo>
                  <a:pt x="3506723" y="1394459"/>
                </a:moveTo>
                <a:lnTo>
                  <a:pt x="3506723" y="1392935"/>
                </a:lnTo>
                <a:lnTo>
                  <a:pt x="3505199" y="1392935"/>
                </a:lnTo>
                <a:lnTo>
                  <a:pt x="3505199" y="1394459"/>
                </a:lnTo>
                <a:lnTo>
                  <a:pt x="3506723" y="1394459"/>
                </a:lnTo>
                <a:close/>
              </a:path>
              <a:path w="3740150" h="1879600">
                <a:moveTo>
                  <a:pt x="3502151" y="1399031"/>
                </a:moveTo>
                <a:lnTo>
                  <a:pt x="3502151" y="1397507"/>
                </a:lnTo>
                <a:lnTo>
                  <a:pt x="3500627" y="1397507"/>
                </a:lnTo>
                <a:lnTo>
                  <a:pt x="3500627" y="1395983"/>
                </a:lnTo>
                <a:lnTo>
                  <a:pt x="3499103" y="1395983"/>
                </a:lnTo>
                <a:lnTo>
                  <a:pt x="3497579" y="1397507"/>
                </a:lnTo>
                <a:lnTo>
                  <a:pt x="3499103" y="1399031"/>
                </a:lnTo>
                <a:lnTo>
                  <a:pt x="3502151" y="1399031"/>
                </a:lnTo>
                <a:close/>
              </a:path>
              <a:path w="3740150" h="1879600">
                <a:moveTo>
                  <a:pt x="3497579" y="1402079"/>
                </a:moveTo>
                <a:lnTo>
                  <a:pt x="3496055" y="1400555"/>
                </a:lnTo>
                <a:lnTo>
                  <a:pt x="3493007" y="1400555"/>
                </a:lnTo>
                <a:lnTo>
                  <a:pt x="3493007" y="1402079"/>
                </a:lnTo>
                <a:lnTo>
                  <a:pt x="3494531" y="1403603"/>
                </a:lnTo>
                <a:lnTo>
                  <a:pt x="3496055" y="1403603"/>
                </a:lnTo>
                <a:lnTo>
                  <a:pt x="3496055" y="1402079"/>
                </a:lnTo>
                <a:lnTo>
                  <a:pt x="3497579" y="1402079"/>
                </a:lnTo>
                <a:close/>
              </a:path>
              <a:path w="3740150" h="1879600">
                <a:moveTo>
                  <a:pt x="3491483" y="1406651"/>
                </a:moveTo>
                <a:lnTo>
                  <a:pt x="3491483" y="1405127"/>
                </a:lnTo>
                <a:lnTo>
                  <a:pt x="3489959" y="1403603"/>
                </a:lnTo>
                <a:lnTo>
                  <a:pt x="3489959" y="1405127"/>
                </a:lnTo>
                <a:lnTo>
                  <a:pt x="3488435" y="1405127"/>
                </a:lnTo>
                <a:lnTo>
                  <a:pt x="3488435" y="1406651"/>
                </a:lnTo>
                <a:lnTo>
                  <a:pt x="3489959" y="1408175"/>
                </a:lnTo>
                <a:lnTo>
                  <a:pt x="3491483" y="1406651"/>
                </a:lnTo>
                <a:close/>
              </a:path>
              <a:path w="3740150" h="1879600">
                <a:moveTo>
                  <a:pt x="3486911" y="1411223"/>
                </a:moveTo>
                <a:lnTo>
                  <a:pt x="3486911" y="1408175"/>
                </a:lnTo>
                <a:lnTo>
                  <a:pt x="3485387" y="1408175"/>
                </a:lnTo>
                <a:lnTo>
                  <a:pt x="3483863" y="1409699"/>
                </a:lnTo>
                <a:lnTo>
                  <a:pt x="3483863" y="1411223"/>
                </a:lnTo>
                <a:lnTo>
                  <a:pt x="3485387" y="1411223"/>
                </a:lnTo>
                <a:lnTo>
                  <a:pt x="3485387" y="1412747"/>
                </a:lnTo>
                <a:lnTo>
                  <a:pt x="3486911" y="1411223"/>
                </a:lnTo>
                <a:close/>
              </a:path>
              <a:path w="3740150" h="1879600">
                <a:moveTo>
                  <a:pt x="3482339" y="1415795"/>
                </a:moveTo>
                <a:lnTo>
                  <a:pt x="3482339" y="1412747"/>
                </a:lnTo>
                <a:lnTo>
                  <a:pt x="3479291" y="1412747"/>
                </a:lnTo>
                <a:lnTo>
                  <a:pt x="3479291" y="1415795"/>
                </a:lnTo>
                <a:lnTo>
                  <a:pt x="3482339" y="1415795"/>
                </a:lnTo>
                <a:close/>
              </a:path>
              <a:path w="3740150" h="1879600">
                <a:moveTo>
                  <a:pt x="3477767" y="1418843"/>
                </a:moveTo>
                <a:lnTo>
                  <a:pt x="3477767" y="1417319"/>
                </a:lnTo>
                <a:lnTo>
                  <a:pt x="3474719" y="1417319"/>
                </a:lnTo>
                <a:lnTo>
                  <a:pt x="3474719" y="1420367"/>
                </a:lnTo>
                <a:lnTo>
                  <a:pt x="3476243" y="1420367"/>
                </a:lnTo>
                <a:lnTo>
                  <a:pt x="3477767" y="1418843"/>
                </a:lnTo>
                <a:close/>
              </a:path>
              <a:path w="3740150" h="1879600">
                <a:moveTo>
                  <a:pt x="3468623" y="1427987"/>
                </a:moveTo>
                <a:lnTo>
                  <a:pt x="3468623" y="1426463"/>
                </a:lnTo>
                <a:lnTo>
                  <a:pt x="3467099" y="1426463"/>
                </a:lnTo>
                <a:lnTo>
                  <a:pt x="3467099" y="1424939"/>
                </a:lnTo>
                <a:lnTo>
                  <a:pt x="3465575" y="1424939"/>
                </a:lnTo>
                <a:lnTo>
                  <a:pt x="3464051" y="1426463"/>
                </a:lnTo>
                <a:lnTo>
                  <a:pt x="3465575" y="1427987"/>
                </a:lnTo>
                <a:lnTo>
                  <a:pt x="3468623" y="1427987"/>
                </a:lnTo>
                <a:close/>
              </a:path>
              <a:path w="3740150" h="1879600">
                <a:moveTo>
                  <a:pt x="3470147" y="1423415"/>
                </a:moveTo>
                <a:lnTo>
                  <a:pt x="3470147" y="1421891"/>
                </a:lnTo>
                <a:lnTo>
                  <a:pt x="3468623" y="1423415"/>
                </a:lnTo>
                <a:lnTo>
                  <a:pt x="3470147" y="1423415"/>
                </a:lnTo>
                <a:close/>
              </a:path>
              <a:path w="3740150" h="1879600">
                <a:moveTo>
                  <a:pt x="3473195" y="1423415"/>
                </a:moveTo>
                <a:lnTo>
                  <a:pt x="3473195" y="1421891"/>
                </a:lnTo>
                <a:lnTo>
                  <a:pt x="3471671" y="1421891"/>
                </a:lnTo>
                <a:lnTo>
                  <a:pt x="3470147" y="1420367"/>
                </a:lnTo>
                <a:lnTo>
                  <a:pt x="3470147" y="1424939"/>
                </a:lnTo>
                <a:lnTo>
                  <a:pt x="3471671" y="1424939"/>
                </a:lnTo>
                <a:lnTo>
                  <a:pt x="3471671" y="1423415"/>
                </a:lnTo>
                <a:lnTo>
                  <a:pt x="3473195" y="1423415"/>
                </a:lnTo>
                <a:close/>
              </a:path>
              <a:path w="3740150" h="1879600">
                <a:moveTo>
                  <a:pt x="3462527" y="1432559"/>
                </a:moveTo>
                <a:lnTo>
                  <a:pt x="3462527" y="1429511"/>
                </a:lnTo>
                <a:lnTo>
                  <a:pt x="3459479" y="1429511"/>
                </a:lnTo>
                <a:lnTo>
                  <a:pt x="3459479" y="1432559"/>
                </a:lnTo>
                <a:lnTo>
                  <a:pt x="3462527" y="1432559"/>
                </a:lnTo>
                <a:close/>
              </a:path>
              <a:path w="3740150" h="1879600">
                <a:moveTo>
                  <a:pt x="3457955" y="1435607"/>
                </a:moveTo>
                <a:lnTo>
                  <a:pt x="3457955" y="1434083"/>
                </a:lnTo>
                <a:lnTo>
                  <a:pt x="3456431" y="1432559"/>
                </a:lnTo>
                <a:lnTo>
                  <a:pt x="3454907" y="1434083"/>
                </a:lnTo>
                <a:lnTo>
                  <a:pt x="3454907" y="1437131"/>
                </a:lnTo>
                <a:lnTo>
                  <a:pt x="3456431" y="1437131"/>
                </a:lnTo>
                <a:lnTo>
                  <a:pt x="3457955" y="1435607"/>
                </a:lnTo>
                <a:close/>
              </a:path>
              <a:path w="3740150" h="1879600">
                <a:moveTo>
                  <a:pt x="3445763" y="1443227"/>
                </a:moveTo>
                <a:lnTo>
                  <a:pt x="3445763" y="1441703"/>
                </a:lnTo>
                <a:lnTo>
                  <a:pt x="3444239" y="1441703"/>
                </a:lnTo>
                <a:lnTo>
                  <a:pt x="3444239" y="1443227"/>
                </a:lnTo>
                <a:lnTo>
                  <a:pt x="3445763" y="1443227"/>
                </a:lnTo>
                <a:close/>
              </a:path>
              <a:path w="3740150" h="1879600">
                <a:moveTo>
                  <a:pt x="3448811" y="1441703"/>
                </a:moveTo>
                <a:lnTo>
                  <a:pt x="3447287" y="1441703"/>
                </a:lnTo>
                <a:lnTo>
                  <a:pt x="3445763" y="1440179"/>
                </a:lnTo>
                <a:lnTo>
                  <a:pt x="3445763" y="1444751"/>
                </a:lnTo>
                <a:lnTo>
                  <a:pt x="3447287" y="1444751"/>
                </a:lnTo>
                <a:lnTo>
                  <a:pt x="3447287" y="1443227"/>
                </a:lnTo>
                <a:lnTo>
                  <a:pt x="3448811" y="1441703"/>
                </a:lnTo>
                <a:close/>
              </a:path>
              <a:path w="3740150" h="1879600">
                <a:moveTo>
                  <a:pt x="3453383" y="1440179"/>
                </a:moveTo>
                <a:lnTo>
                  <a:pt x="3453383" y="1438655"/>
                </a:lnTo>
                <a:lnTo>
                  <a:pt x="3451859" y="1437131"/>
                </a:lnTo>
                <a:lnTo>
                  <a:pt x="3450335" y="1437131"/>
                </a:lnTo>
                <a:lnTo>
                  <a:pt x="3450335" y="1438655"/>
                </a:lnTo>
                <a:lnTo>
                  <a:pt x="3448811" y="1438655"/>
                </a:lnTo>
                <a:lnTo>
                  <a:pt x="3450335" y="1440179"/>
                </a:lnTo>
                <a:lnTo>
                  <a:pt x="3453383" y="1440179"/>
                </a:lnTo>
                <a:close/>
              </a:path>
              <a:path w="3740150" h="1879600">
                <a:moveTo>
                  <a:pt x="3442715" y="1447799"/>
                </a:moveTo>
                <a:lnTo>
                  <a:pt x="3442715" y="1444751"/>
                </a:lnTo>
                <a:lnTo>
                  <a:pt x="3439667" y="1444751"/>
                </a:lnTo>
                <a:lnTo>
                  <a:pt x="3439667" y="1447799"/>
                </a:lnTo>
                <a:lnTo>
                  <a:pt x="3442715" y="1447799"/>
                </a:lnTo>
                <a:close/>
              </a:path>
              <a:path w="3740150" h="1879600">
                <a:moveTo>
                  <a:pt x="3438143" y="1450847"/>
                </a:moveTo>
                <a:lnTo>
                  <a:pt x="3438143" y="1449323"/>
                </a:lnTo>
                <a:lnTo>
                  <a:pt x="3435095" y="1449323"/>
                </a:lnTo>
                <a:lnTo>
                  <a:pt x="3435095" y="1452371"/>
                </a:lnTo>
                <a:lnTo>
                  <a:pt x="3436619" y="1452371"/>
                </a:lnTo>
                <a:lnTo>
                  <a:pt x="3438143" y="1450847"/>
                </a:lnTo>
                <a:close/>
              </a:path>
              <a:path w="3740150" h="1879600">
                <a:moveTo>
                  <a:pt x="3432047" y="1456943"/>
                </a:moveTo>
                <a:lnTo>
                  <a:pt x="3432047" y="1452371"/>
                </a:lnTo>
                <a:lnTo>
                  <a:pt x="3430523" y="1452371"/>
                </a:lnTo>
                <a:lnTo>
                  <a:pt x="3428999" y="1453895"/>
                </a:lnTo>
                <a:lnTo>
                  <a:pt x="3432047" y="1456943"/>
                </a:lnTo>
                <a:close/>
              </a:path>
              <a:path w="3740150" h="1879600">
                <a:moveTo>
                  <a:pt x="3433571" y="1455419"/>
                </a:moveTo>
                <a:lnTo>
                  <a:pt x="3433571" y="1453895"/>
                </a:lnTo>
                <a:lnTo>
                  <a:pt x="3432047" y="1453895"/>
                </a:lnTo>
                <a:lnTo>
                  <a:pt x="3432047" y="1455419"/>
                </a:lnTo>
                <a:lnTo>
                  <a:pt x="3433571" y="1455419"/>
                </a:lnTo>
                <a:close/>
              </a:path>
              <a:path w="3740150" h="1879600">
                <a:moveTo>
                  <a:pt x="3427475" y="1459991"/>
                </a:moveTo>
                <a:lnTo>
                  <a:pt x="3427475" y="1456943"/>
                </a:lnTo>
                <a:lnTo>
                  <a:pt x="3424427" y="1456943"/>
                </a:lnTo>
                <a:lnTo>
                  <a:pt x="3424427" y="1459991"/>
                </a:lnTo>
                <a:lnTo>
                  <a:pt x="3427475" y="1459991"/>
                </a:lnTo>
                <a:close/>
              </a:path>
              <a:path w="3740150" h="1879600">
                <a:moveTo>
                  <a:pt x="3422903" y="1463039"/>
                </a:moveTo>
                <a:lnTo>
                  <a:pt x="3422903" y="1461515"/>
                </a:lnTo>
                <a:lnTo>
                  <a:pt x="3421379" y="1459991"/>
                </a:lnTo>
                <a:lnTo>
                  <a:pt x="3419855" y="1461515"/>
                </a:lnTo>
                <a:lnTo>
                  <a:pt x="3419855" y="1464563"/>
                </a:lnTo>
                <a:lnTo>
                  <a:pt x="3421379" y="1464563"/>
                </a:lnTo>
                <a:lnTo>
                  <a:pt x="3422903" y="1463039"/>
                </a:lnTo>
                <a:close/>
              </a:path>
              <a:path w="3740150" h="1879600">
                <a:moveTo>
                  <a:pt x="3418331" y="1467611"/>
                </a:moveTo>
                <a:lnTo>
                  <a:pt x="3418331" y="1464563"/>
                </a:lnTo>
                <a:lnTo>
                  <a:pt x="3415283" y="1464563"/>
                </a:lnTo>
                <a:lnTo>
                  <a:pt x="3413759" y="1466087"/>
                </a:lnTo>
                <a:lnTo>
                  <a:pt x="3415283" y="1467611"/>
                </a:lnTo>
                <a:lnTo>
                  <a:pt x="3418331" y="1467611"/>
                </a:lnTo>
                <a:close/>
              </a:path>
              <a:path w="3740150" h="1879600">
                <a:moveTo>
                  <a:pt x="3412235" y="1470659"/>
                </a:moveTo>
                <a:lnTo>
                  <a:pt x="3412235" y="1467611"/>
                </a:lnTo>
                <a:lnTo>
                  <a:pt x="3410711" y="1467611"/>
                </a:lnTo>
                <a:lnTo>
                  <a:pt x="3409187" y="1469135"/>
                </a:lnTo>
                <a:lnTo>
                  <a:pt x="3409187" y="1470659"/>
                </a:lnTo>
                <a:lnTo>
                  <a:pt x="3410711" y="1470659"/>
                </a:lnTo>
                <a:lnTo>
                  <a:pt x="3410711" y="1472183"/>
                </a:lnTo>
                <a:lnTo>
                  <a:pt x="3412235" y="1470659"/>
                </a:lnTo>
                <a:close/>
              </a:path>
              <a:path w="3740150" h="1879600">
                <a:moveTo>
                  <a:pt x="3407663" y="1473707"/>
                </a:moveTo>
                <a:lnTo>
                  <a:pt x="3407663" y="1472183"/>
                </a:lnTo>
                <a:lnTo>
                  <a:pt x="3404615" y="1472183"/>
                </a:lnTo>
                <a:lnTo>
                  <a:pt x="3404615" y="1475231"/>
                </a:lnTo>
                <a:lnTo>
                  <a:pt x="3406139" y="1475231"/>
                </a:lnTo>
                <a:lnTo>
                  <a:pt x="3407663" y="1473707"/>
                </a:lnTo>
                <a:close/>
              </a:path>
              <a:path w="3740150" h="1879600">
                <a:moveTo>
                  <a:pt x="3403091" y="1476755"/>
                </a:moveTo>
                <a:lnTo>
                  <a:pt x="3401567" y="1476755"/>
                </a:lnTo>
                <a:lnTo>
                  <a:pt x="3401567" y="1475231"/>
                </a:lnTo>
                <a:lnTo>
                  <a:pt x="3400043" y="1475231"/>
                </a:lnTo>
                <a:lnTo>
                  <a:pt x="3398519" y="1476755"/>
                </a:lnTo>
                <a:lnTo>
                  <a:pt x="3400043" y="1478279"/>
                </a:lnTo>
                <a:lnTo>
                  <a:pt x="3401567" y="1478279"/>
                </a:lnTo>
                <a:lnTo>
                  <a:pt x="3403091" y="1476755"/>
                </a:lnTo>
                <a:close/>
              </a:path>
              <a:path w="3740150" h="1879600">
                <a:moveTo>
                  <a:pt x="3396995" y="1481327"/>
                </a:moveTo>
                <a:lnTo>
                  <a:pt x="3396995" y="1479803"/>
                </a:lnTo>
                <a:lnTo>
                  <a:pt x="3395471" y="1478279"/>
                </a:lnTo>
                <a:lnTo>
                  <a:pt x="3393947" y="1479803"/>
                </a:lnTo>
                <a:lnTo>
                  <a:pt x="3393947" y="1482851"/>
                </a:lnTo>
                <a:lnTo>
                  <a:pt x="3395471" y="1482851"/>
                </a:lnTo>
                <a:lnTo>
                  <a:pt x="3396995" y="1481327"/>
                </a:lnTo>
                <a:close/>
              </a:path>
              <a:path w="3740150" h="1879600">
                <a:moveTo>
                  <a:pt x="3392423" y="1485899"/>
                </a:moveTo>
                <a:lnTo>
                  <a:pt x="3392423" y="1484375"/>
                </a:lnTo>
                <a:lnTo>
                  <a:pt x="3390899" y="1482851"/>
                </a:lnTo>
                <a:lnTo>
                  <a:pt x="3389375" y="1482851"/>
                </a:lnTo>
                <a:lnTo>
                  <a:pt x="3387851" y="1484375"/>
                </a:lnTo>
                <a:lnTo>
                  <a:pt x="3389375" y="1485899"/>
                </a:lnTo>
                <a:lnTo>
                  <a:pt x="3392423" y="1485899"/>
                </a:lnTo>
                <a:close/>
              </a:path>
              <a:path w="3740150" h="1879600">
                <a:moveTo>
                  <a:pt x="3384803" y="1488947"/>
                </a:moveTo>
                <a:lnTo>
                  <a:pt x="3384803" y="1487423"/>
                </a:lnTo>
                <a:lnTo>
                  <a:pt x="3383279" y="1487423"/>
                </a:lnTo>
                <a:lnTo>
                  <a:pt x="3383279" y="1488947"/>
                </a:lnTo>
                <a:lnTo>
                  <a:pt x="3384803" y="1488947"/>
                </a:lnTo>
                <a:close/>
              </a:path>
              <a:path w="3740150" h="1879600">
                <a:moveTo>
                  <a:pt x="3386327" y="1488947"/>
                </a:moveTo>
                <a:lnTo>
                  <a:pt x="3386327" y="1485899"/>
                </a:lnTo>
                <a:lnTo>
                  <a:pt x="3384803" y="1485899"/>
                </a:lnTo>
                <a:lnTo>
                  <a:pt x="3384803" y="1490471"/>
                </a:lnTo>
                <a:lnTo>
                  <a:pt x="3386327" y="1488947"/>
                </a:lnTo>
                <a:close/>
              </a:path>
              <a:path w="3740150" h="1879600">
                <a:moveTo>
                  <a:pt x="3381755" y="1491995"/>
                </a:moveTo>
                <a:lnTo>
                  <a:pt x="3381755" y="1490471"/>
                </a:lnTo>
                <a:lnTo>
                  <a:pt x="3378707" y="1490471"/>
                </a:lnTo>
                <a:lnTo>
                  <a:pt x="3378707" y="1493519"/>
                </a:lnTo>
                <a:lnTo>
                  <a:pt x="3380231" y="1493519"/>
                </a:lnTo>
                <a:lnTo>
                  <a:pt x="3381755" y="1491995"/>
                </a:lnTo>
                <a:close/>
              </a:path>
              <a:path w="3740150" h="1879600">
                <a:moveTo>
                  <a:pt x="3377183" y="1495043"/>
                </a:moveTo>
                <a:lnTo>
                  <a:pt x="3375659" y="1495043"/>
                </a:lnTo>
                <a:lnTo>
                  <a:pt x="3375659" y="1493519"/>
                </a:lnTo>
                <a:lnTo>
                  <a:pt x="3374135" y="1493519"/>
                </a:lnTo>
                <a:lnTo>
                  <a:pt x="3372611" y="1495043"/>
                </a:lnTo>
                <a:lnTo>
                  <a:pt x="3374135" y="1496567"/>
                </a:lnTo>
                <a:lnTo>
                  <a:pt x="3375659" y="1496567"/>
                </a:lnTo>
                <a:lnTo>
                  <a:pt x="3377183" y="1495043"/>
                </a:lnTo>
                <a:close/>
              </a:path>
              <a:path w="3740150" h="1879600">
                <a:moveTo>
                  <a:pt x="3371087" y="1499615"/>
                </a:moveTo>
                <a:lnTo>
                  <a:pt x="3371087" y="1498091"/>
                </a:lnTo>
                <a:lnTo>
                  <a:pt x="3369563" y="1496567"/>
                </a:lnTo>
                <a:lnTo>
                  <a:pt x="3368039" y="1498091"/>
                </a:lnTo>
                <a:lnTo>
                  <a:pt x="3368039" y="1501139"/>
                </a:lnTo>
                <a:lnTo>
                  <a:pt x="3369563" y="1501139"/>
                </a:lnTo>
                <a:lnTo>
                  <a:pt x="3371087" y="1499615"/>
                </a:lnTo>
                <a:close/>
              </a:path>
              <a:path w="3740150" h="1879600">
                <a:moveTo>
                  <a:pt x="3366515" y="1504187"/>
                </a:moveTo>
                <a:lnTo>
                  <a:pt x="3366515" y="1502663"/>
                </a:lnTo>
                <a:lnTo>
                  <a:pt x="3364991" y="1501139"/>
                </a:lnTo>
                <a:lnTo>
                  <a:pt x="3363467" y="1501139"/>
                </a:lnTo>
                <a:lnTo>
                  <a:pt x="3361943" y="1502663"/>
                </a:lnTo>
                <a:lnTo>
                  <a:pt x="3363467" y="1502663"/>
                </a:lnTo>
                <a:lnTo>
                  <a:pt x="3363467" y="1504187"/>
                </a:lnTo>
                <a:lnTo>
                  <a:pt x="3366515" y="1504187"/>
                </a:lnTo>
                <a:close/>
              </a:path>
              <a:path w="3740150" h="1879600">
                <a:moveTo>
                  <a:pt x="3360419" y="1507235"/>
                </a:moveTo>
                <a:lnTo>
                  <a:pt x="3360419" y="1504187"/>
                </a:lnTo>
                <a:lnTo>
                  <a:pt x="3358895" y="1504187"/>
                </a:lnTo>
                <a:lnTo>
                  <a:pt x="3357371" y="1505711"/>
                </a:lnTo>
                <a:lnTo>
                  <a:pt x="3357371" y="1507235"/>
                </a:lnTo>
                <a:lnTo>
                  <a:pt x="3360419" y="1507235"/>
                </a:lnTo>
                <a:close/>
              </a:path>
              <a:path w="3740150" h="1879600">
                <a:moveTo>
                  <a:pt x="3354323" y="1511807"/>
                </a:moveTo>
                <a:lnTo>
                  <a:pt x="3354323" y="1507235"/>
                </a:lnTo>
                <a:lnTo>
                  <a:pt x="3352799" y="1507235"/>
                </a:lnTo>
                <a:lnTo>
                  <a:pt x="3352799" y="1508759"/>
                </a:lnTo>
                <a:lnTo>
                  <a:pt x="3351275" y="1508759"/>
                </a:lnTo>
                <a:lnTo>
                  <a:pt x="3354323" y="1511807"/>
                </a:lnTo>
                <a:close/>
              </a:path>
              <a:path w="3740150" h="1879600">
                <a:moveTo>
                  <a:pt x="3355847" y="1510283"/>
                </a:moveTo>
                <a:lnTo>
                  <a:pt x="3355847" y="1508759"/>
                </a:lnTo>
                <a:lnTo>
                  <a:pt x="3354323" y="1508759"/>
                </a:lnTo>
                <a:lnTo>
                  <a:pt x="3354323" y="1510283"/>
                </a:lnTo>
                <a:lnTo>
                  <a:pt x="3355847" y="1510283"/>
                </a:lnTo>
                <a:close/>
              </a:path>
              <a:path w="3740150" h="1879600">
                <a:moveTo>
                  <a:pt x="3349751" y="1514855"/>
                </a:moveTo>
                <a:lnTo>
                  <a:pt x="3349751" y="1511807"/>
                </a:lnTo>
                <a:lnTo>
                  <a:pt x="3348227" y="1510283"/>
                </a:lnTo>
                <a:lnTo>
                  <a:pt x="3346703" y="1511807"/>
                </a:lnTo>
                <a:lnTo>
                  <a:pt x="3346703" y="1514855"/>
                </a:lnTo>
                <a:lnTo>
                  <a:pt x="3349751" y="1514855"/>
                </a:lnTo>
                <a:close/>
              </a:path>
              <a:path w="3740150" h="1879600">
                <a:moveTo>
                  <a:pt x="3345179" y="1517903"/>
                </a:moveTo>
                <a:lnTo>
                  <a:pt x="3345179" y="1516379"/>
                </a:lnTo>
                <a:lnTo>
                  <a:pt x="3343655" y="1514855"/>
                </a:lnTo>
                <a:lnTo>
                  <a:pt x="3340607" y="1514855"/>
                </a:lnTo>
                <a:lnTo>
                  <a:pt x="3340607" y="1516379"/>
                </a:lnTo>
                <a:lnTo>
                  <a:pt x="3342131" y="1516379"/>
                </a:lnTo>
                <a:lnTo>
                  <a:pt x="3342131" y="1517903"/>
                </a:lnTo>
                <a:lnTo>
                  <a:pt x="3345179" y="1517903"/>
                </a:lnTo>
                <a:close/>
              </a:path>
              <a:path w="3740150" h="1879600">
                <a:moveTo>
                  <a:pt x="3339083" y="1520951"/>
                </a:moveTo>
                <a:lnTo>
                  <a:pt x="3339083" y="1517903"/>
                </a:lnTo>
                <a:lnTo>
                  <a:pt x="3336035" y="1517903"/>
                </a:lnTo>
                <a:lnTo>
                  <a:pt x="3336035" y="1520951"/>
                </a:lnTo>
                <a:lnTo>
                  <a:pt x="3339083" y="1520951"/>
                </a:lnTo>
                <a:close/>
              </a:path>
              <a:path w="3740150" h="1879600">
                <a:moveTo>
                  <a:pt x="3332987" y="1525523"/>
                </a:moveTo>
                <a:lnTo>
                  <a:pt x="3332987" y="1520951"/>
                </a:lnTo>
                <a:lnTo>
                  <a:pt x="3331463" y="1520951"/>
                </a:lnTo>
                <a:lnTo>
                  <a:pt x="3331463" y="1522475"/>
                </a:lnTo>
                <a:lnTo>
                  <a:pt x="3329939" y="1522475"/>
                </a:lnTo>
                <a:lnTo>
                  <a:pt x="3332987" y="1525523"/>
                </a:lnTo>
                <a:close/>
              </a:path>
              <a:path w="3740150" h="1879600">
                <a:moveTo>
                  <a:pt x="3334511" y="1523999"/>
                </a:moveTo>
                <a:lnTo>
                  <a:pt x="3334511" y="1522475"/>
                </a:lnTo>
                <a:lnTo>
                  <a:pt x="3332987" y="1522475"/>
                </a:lnTo>
                <a:lnTo>
                  <a:pt x="3332987" y="1523999"/>
                </a:lnTo>
                <a:lnTo>
                  <a:pt x="3334511" y="1523999"/>
                </a:lnTo>
                <a:close/>
              </a:path>
              <a:path w="3740150" h="1879600">
                <a:moveTo>
                  <a:pt x="3328415" y="1528571"/>
                </a:moveTo>
                <a:lnTo>
                  <a:pt x="3328415" y="1525523"/>
                </a:lnTo>
                <a:lnTo>
                  <a:pt x="3326891" y="1523999"/>
                </a:lnTo>
                <a:lnTo>
                  <a:pt x="3325367" y="1525523"/>
                </a:lnTo>
                <a:lnTo>
                  <a:pt x="3325367" y="1528571"/>
                </a:lnTo>
                <a:lnTo>
                  <a:pt x="3328415" y="1528571"/>
                </a:lnTo>
                <a:close/>
              </a:path>
              <a:path w="3740150" h="1879600">
                <a:moveTo>
                  <a:pt x="3323843" y="1530095"/>
                </a:moveTo>
                <a:lnTo>
                  <a:pt x="3322319" y="1528571"/>
                </a:lnTo>
                <a:lnTo>
                  <a:pt x="3319271" y="1528571"/>
                </a:lnTo>
                <a:lnTo>
                  <a:pt x="3319271" y="1530095"/>
                </a:lnTo>
                <a:lnTo>
                  <a:pt x="3320795" y="1530095"/>
                </a:lnTo>
                <a:lnTo>
                  <a:pt x="3320795" y="1531619"/>
                </a:lnTo>
                <a:lnTo>
                  <a:pt x="3322319" y="1531619"/>
                </a:lnTo>
                <a:lnTo>
                  <a:pt x="3323843" y="1530095"/>
                </a:lnTo>
                <a:close/>
              </a:path>
              <a:path w="3740150" h="1879600">
                <a:moveTo>
                  <a:pt x="3317747" y="1534667"/>
                </a:moveTo>
                <a:lnTo>
                  <a:pt x="3317747" y="1531619"/>
                </a:lnTo>
                <a:lnTo>
                  <a:pt x="3314699" y="1531619"/>
                </a:lnTo>
                <a:lnTo>
                  <a:pt x="3314699" y="1534667"/>
                </a:lnTo>
                <a:lnTo>
                  <a:pt x="3317747" y="1534667"/>
                </a:lnTo>
                <a:close/>
              </a:path>
              <a:path w="3740150" h="1879600">
                <a:moveTo>
                  <a:pt x="3310127" y="1537715"/>
                </a:moveTo>
                <a:lnTo>
                  <a:pt x="3310127" y="1536191"/>
                </a:lnTo>
                <a:lnTo>
                  <a:pt x="3308603" y="1536191"/>
                </a:lnTo>
                <a:lnTo>
                  <a:pt x="3310127" y="1537715"/>
                </a:lnTo>
                <a:close/>
              </a:path>
              <a:path w="3740150" h="1879600">
                <a:moveTo>
                  <a:pt x="3313175" y="1536191"/>
                </a:moveTo>
                <a:lnTo>
                  <a:pt x="3311651" y="1536191"/>
                </a:lnTo>
                <a:lnTo>
                  <a:pt x="3311651" y="1534667"/>
                </a:lnTo>
                <a:lnTo>
                  <a:pt x="3310127" y="1534667"/>
                </a:lnTo>
                <a:lnTo>
                  <a:pt x="3310127" y="1539239"/>
                </a:lnTo>
                <a:lnTo>
                  <a:pt x="3313175" y="1536191"/>
                </a:lnTo>
                <a:close/>
              </a:path>
              <a:path w="3740150" h="1879600">
                <a:moveTo>
                  <a:pt x="3305555" y="1542287"/>
                </a:moveTo>
                <a:lnTo>
                  <a:pt x="3305555" y="1537715"/>
                </a:lnTo>
                <a:lnTo>
                  <a:pt x="3304031" y="1539239"/>
                </a:lnTo>
                <a:lnTo>
                  <a:pt x="3304031" y="1542287"/>
                </a:lnTo>
                <a:lnTo>
                  <a:pt x="3305555" y="1542287"/>
                </a:lnTo>
                <a:close/>
              </a:path>
              <a:path w="3740150" h="1879600">
                <a:moveTo>
                  <a:pt x="3307079" y="1540763"/>
                </a:moveTo>
                <a:lnTo>
                  <a:pt x="3307079" y="1539239"/>
                </a:lnTo>
                <a:lnTo>
                  <a:pt x="3305555" y="1539239"/>
                </a:lnTo>
                <a:lnTo>
                  <a:pt x="3305555" y="1540763"/>
                </a:lnTo>
                <a:lnTo>
                  <a:pt x="3307079" y="1540763"/>
                </a:lnTo>
                <a:close/>
              </a:path>
              <a:path w="3740150" h="1879600">
                <a:moveTo>
                  <a:pt x="3300983" y="1545335"/>
                </a:moveTo>
                <a:lnTo>
                  <a:pt x="3300983" y="1542287"/>
                </a:lnTo>
                <a:lnTo>
                  <a:pt x="3299459" y="1540763"/>
                </a:lnTo>
                <a:lnTo>
                  <a:pt x="3299459" y="1542287"/>
                </a:lnTo>
                <a:lnTo>
                  <a:pt x="3297935" y="1542287"/>
                </a:lnTo>
                <a:lnTo>
                  <a:pt x="3297935" y="1543811"/>
                </a:lnTo>
                <a:lnTo>
                  <a:pt x="3299459" y="1545335"/>
                </a:lnTo>
                <a:lnTo>
                  <a:pt x="3300983" y="1545335"/>
                </a:lnTo>
                <a:close/>
              </a:path>
              <a:path w="3740150" h="1879600">
                <a:moveTo>
                  <a:pt x="3296411" y="1546859"/>
                </a:moveTo>
                <a:lnTo>
                  <a:pt x="3296411" y="1545335"/>
                </a:lnTo>
                <a:lnTo>
                  <a:pt x="3293363" y="1545335"/>
                </a:lnTo>
                <a:lnTo>
                  <a:pt x="3291839" y="1546859"/>
                </a:lnTo>
                <a:lnTo>
                  <a:pt x="3293363" y="1546859"/>
                </a:lnTo>
                <a:lnTo>
                  <a:pt x="3293363" y="1548383"/>
                </a:lnTo>
                <a:lnTo>
                  <a:pt x="3294887" y="1548383"/>
                </a:lnTo>
                <a:lnTo>
                  <a:pt x="3296411" y="1546859"/>
                </a:lnTo>
                <a:close/>
              </a:path>
              <a:path w="3740150" h="1879600">
                <a:moveTo>
                  <a:pt x="3290315" y="1551431"/>
                </a:moveTo>
                <a:lnTo>
                  <a:pt x="3290315" y="1548383"/>
                </a:lnTo>
                <a:lnTo>
                  <a:pt x="3287267" y="1548383"/>
                </a:lnTo>
                <a:lnTo>
                  <a:pt x="3287267" y="1551431"/>
                </a:lnTo>
                <a:lnTo>
                  <a:pt x="3290315" y="1551431"/>
                </a:lnTo>
                <a:close/>
              </a:path>
              <a:path w="3740150" h="1879600">
                <a:moveTo>
                  <a:pt x="3285743" y="1552955"/>
                </a:moveTo>
                <a:lnTo>
                  <a:pt x="3284219" y="1551431"/>
                </a:lnTo>
                <a:lnTo>
                  <a:pt x="3281171" y="1551431"/>
                </a:lnTo>
                <a:lnTo>
                  <a:pt x="3281171" y="1552955"/>
                </a:lnTo>
                <a:lnTo>
                  <a:pt x="3282695" y="1554479"/>
                </a:lnTo>
                <a:lnTo>
                  <a:pt x="3284219" y="1554479"/>
                </a:lnTo>
                <a:lnTo>
                  <a:pt x="3285743" y="1552955"/>
                </a:lnTo>
                <a:close/>
              </a:path>
              <a:path w="3740150" h="1879600">
                <a:moveTo>
                  <a:pt x="3279647" y="1557527"/>
                </a:moveTo>
                <a:lnTo>
                  <a:pt x="3279647" y="1554479"/>
                </a:lnTo>
                <a:lnTo>
                  <a:pt x="3276599" y="1554479"/>
                </a:lnTo>
                <a:lnTo>
                  <a:pt x="3276599" y="1557527"/>
                </a:lnTo>
                <a:lnTo>
                  <a:pt x="3279647" y="1557527"/>
                </a:lnTo>
                <a:close/>
              </a:path>
              <a:path w="3740150" h="1879600">
                <a:moveTo>
                  <a:pt x="3273551" y="1560575"/>
                </a:moveTo>
                <a:lnTo>
                  <a:pt x="3273551" y="1557527"/>
                </a:lnTo>
                <a:lnTo>
                  <a:pt x="3270503" y="1557527"/>
                </a:lnTo>
                <a:lnTo>
                  <a:pt x="3270503" y="1560575"/>
                </a:lnTo>
                <a:lnTo>
                  <a:pt x="3273551" y="1560575"/>
                </a:lnTo>
                <a:close/>
              </a:path>
              <a:path w="3740150" h="1879600">
                <a:moveTo>
                  <a:pt x="3268979" y="1563623"/>
                </a:moveTo>
                <a:lnTo>
                  <a:pt x="3268979" y="1562099"/>
                </a:lnTo>
                <a:lnTo>
                  <a:pt x="3267455" y="1562099"/>
                </a:lnTo>
                <a:lnTo>
                  <a:pt x="3267455" y="1560575"/>
                </a:lnTo>
                <a:lnTo>
                  <a:pt x="3265931" y="1560575"/>
                </a:lnTo>
                <a:lnTo>
                  <a:pt x="3264407" y="1562099"/>
                </a:lnTo>
                <a:lnTo>
                  <a:pt x="3265931" y="1563623"/>
                </a:lnTo>
                <a:lnTo>
                  <a:pt x="3268979" y="1563623"/>
                </a:lnTo>
                <a:close/>
              </a:path>
              <a:path w="3740150" h="1879600">
                <a:moveTo>
                  <a:pt x="3262883" y="1566671"/>
                </a:moveTo>
                <a:lnTo>
                  <a:pt x="3262883" y="1563623"/>
                </a:lnTo>
                <a:lnTo>
                  <a:pt x="3259835" y="1563623"/>
                </a:lnTo>
                <a:lnTo>
                  <a:pt x="3259835" y="1566671"/>
                </a:lnTo>
                <a:lnTo>
                  <a:pt x="3262883" y="1566671"/>
                </a:lnTo>
                <a:close/>
              </a:path>
              <a:path w="3740150" h="1879600">
                <a:moveTo>
                  <a:pt x="3258311" y="1568195"/>
                </a:moveTo>
                <a:lnTo>
                  <a:pt x="3256787" y="1568195"/>
                </a:lnTo>
                <a:lnTo>
                  <a:pt x="3256787" y="1566671"/>
                </a:lnTo>
                <a:lnTo>
                  <a:pt x="3255263" y="1566671"/>
                </a:lnTo>
                <a:lnTo>
                  <a:pt x="3253739" y="1568195"/>
                </a:lnTo>
                <a:lnTo>
                  <a:pt x="3253739" y="1569719"/>
                </a:lnTo>
                <a:lnTo>
                  <a:pt x="3256787" y="1569719"/>
                </a:lnTo>
                <a:lnTo>
                  <a:pt x="3258311" y="1568195"/>
                </a:lnTo>
                <a:close/>
              </a:path>
              <a:path w="3740150" h="1879600">
                <a:moveTo>
                  <a:pt x="3252215" y="1572767"/>
                </a:moveTo>
                <a:lnTo>
                  <a:pt x="3252215" y="1571243"/>
                </a:lnTo>
                <a:lnTo>
                  <a:pt x="3250691" y="1569719"/>
                </a:lnTo>
                <a:lnTo>
                  <a:pt x="3249167" y="1569719"/>
                </a:lnTo>
                <a:lnTo>
                  <a:pt x="3249167" y="1572767"/>
                </a:lnTo>
                <a:lnTo>
                  <a:pt x="3250691" y="1574291"/>
                </a:lnTo>
                <a:lnTo>
                  <a:pt x="3250691" y="1572767"/>
                </a:lnTo>
                <a:lnTo>
                  <a:pt x="3252215" y="1572767"/>
                </a:lnTo>
                <a:close/>
              </a:path>
              <a:path w="3740150" h="1879600">
                <a:moveTo>
                  <a:pt x="3246119" y="1575815"/>
                </a:moveTo>
                <a:lnTo>
                  <a:pt x="3246119" y="1572767"/>
                </a:lnTo>
                <a:lnTo>
                  <a:pt x="3244595" y="1572767"/>
                </a:lnTo>
                <a:lnTo>
                  <a:pt x="3243071" y="1574291"/>
                </a:lnTo>
                <a:lnTo>
                  <a:pt x="3243071" y="1575815"/>
                </a:lnTo>
                <a:lnTo>
                  <a:pt x="3246119" y="1575815"/>
                </a:lnTo>
                <a:close/>
              </a:path>
              <a:path w="3740150" h="1879600">
                <a:moveTo>
                  <a:pt x="3241547" y="1577339"/>
                </a:moveTo>
                <a:lnTo>
                  <a:pt x="3240023" y="1577339"/>
                </a:lnTo>
                <a:lnTo>
                  <a:pt x="3240023" y="1575815"/>
                </a:lnTo>
                <a:lnTo>
                  <a:pt x="3238499" y="1575815"/>
                </a:lnTo>
                <a:lnTo>
                  <a:pt x="3236975" y="1577339"/>
                </a:lnTo>
                <a:lnTo>
                  <a:pt x="3236975" y="1578863"/>
                </a:lnTo>
                <a:lnTo>
                  <a:pt x="3240023" y="1578863"/>
                </a:lnTo>
                <a:lnTo>
                  <a:pt x="3241547" y="1577339"/>
                </a:lnTo>
                <a:close/>
              </a:path>
              <a:path w="3740150" h="1879600">
                <a:moveTo>
                  <a:pt x="3235451" y="1581911"/>
                </a:moveTo>
                <a:lnTo>
                  <a:pt x="3235451" y="1580387"/>
                </a:lnTo>
                <a:lnTo>
                  <a:pt x="3233927" y="1578863"/>
                </a:lnTo>
                <a:lnTo>
                  <a:pt x="3232403" y="1578863"/>
                </a:lnTo>
                <a:lnTo>
                  <a:pt x="3230879" y="1580387"/>
                </a:lnTo>
                <a:lnTo>
                  <a:pt x="3232403" y="1581911"/>
                </a:lnTo>
                <a:lnTo>
                  <a:pt x="3235451" y="1581911"/>
                </a:lnTo>
                <a:close/>
              </a:path>
              <a:path w="3740150" h="1879600">
                <a:moveTo>
                  <a:pt x="3229355" y="1584959"/>
                </a:moveTo>
                <a:lnTo>
                  <a:pt x="3229355" y="1581911"/>
                </a:lnTo>
                <a:lnTo>
                  <a:pt x="3226307" y="1581911"/>
                </a:lnTo>
                <a:lnTo>
                  <a:pt x="3226307" y="1584959"/>
                </a:lnTo>
                <a:lnTo>
                  <a:pt x="3229355" y="1584959"/>
                </a:lnTo>
                <a:close/>
              </a:path>
              <a:path w="3740150" h="1879600">
                <a:moveTo>
                  <a:pt x="3223259" y="1588007"/>
                </a:moveTo>
                <a:lnTo>
                  <a:pt x="3223259" y="1584959"/>
                </a:lnTo>
                <a:lnTo>
                  <a:pt x="3220211" y="1584959"/>
                </a:lnTo>
                <a:lnTo>
                  <a:pt x="3220211" y="1586483"/>
                </a:lnTo>
                <a:lnTo>
                  <a:pt x="3221735" y="1588007"/>
                </a:lnTo>
                <a:lnTo>
                  <a:pt x="3223259" y="1588007"/>
                </a:lnTo>
                <a:close/>
              </a:path>
              <a:path w="3740150" h="1879600">
                <a:moveTo>
                  <a:pt x="3218687" y="1591055"/>
                </a:moveTo>
                <a:lnTo>
                  <a:pt x="3218687" y="1589531"/>
                </a:lnTo>
                <a:lnTo>
                  <a:pt x="3217163" y="1588007"/>
                </a:lnTo>
                <a:lnTo>
                  <a:pt x="3215639" y="1588007"/>
                </a:lnTo>
                <a:lnTo>
                  <a:pt x="3214115" y="1589531"/>
                </a:lnTo>
                <a:lnTo>
                  <a:pt x="3215639" y="1589531"/>
                </a:lnTo>
                <a:lnTo>
                  <a:pt x="3215639" y="1591055"/>
                </a:lnTo>
                <a:lnTo>
                  <a:pt x="3218687" y="1591055"/>
                </a:lnTo>
                <a:close/>
              </a:path>
              <a:path w="3740150" h="1879600">
                <a:moveTo>
                  <a:pt x="3212591" y="1594103"/>
                </a:moveTo>
                <a:lnTo>
                  <a:pt x="3212591" y="1591055"/>
                </a:lnTo>
                <a:lnTo>
                  <a:pt x="3209543" y="1591055"/>
                </a:lnTo>
                <a:lnTo>
                  <a:pt x="3209543" y="1594103"/>
                </a:lnTo>
                <a:lnTo>
                  <a:pt x="3212591" y="1594103"/>
                </a:lnTo>
                <a:close/>
              </a:path>
              <a:path w="3740150" h="1879600">
                <a:moveTo>
                  <a:pt x="3206495" y="1597151"/>
                </a:moveTo>
                <a:lnTo>
                  <a:pt x="3206495" y="1594103"/>
                </a:lnTo>
                <a:lnTo>
                  <a:pt x="3203447" y="1594103"/>
                </a:lnTo>
                <a:lnTo>
                  <a:pt x="3203447" y="1595627"/>
                </a:lnTo>
                <a:lnTo>
                  <a:pt x="3204971" y="1597151"/>
                </a:lnTo>
                <a:lnTo>
                  <a:pt x="3206495" y="1597151"/>
                </a:lnTo>
                <a:close/>
              </a:path>
              <a:path w="3740150" h="1879600">
                <a:moveTo>
                  <a:pt x="3201923" y="1598675"/>
                </a:moveTo>
                <a:lnTo>
                  <a:pt x="3200399" y="1597151"/>
                </a:lnTo>
                <a:lnTo>
                  <a:pt x="3198875" y="1597151"/>
                </a:lnTo>
                <a:lnTo>
                  <a:pt x="3197351" y="1598675"/>
                </a:lnTo>
                <a:lnTo>
                  <a:pt x="3198875" y="1598675"/>
                </a:lnTo>
                <a:lnTo>
                  <a:pt x="3198875" y="1600199"/>
                </a:lnTo>
                <a:lnTo>
                  <a:pt x="3200399" y="1600199"/>
                </a:lnTo>
                <a:lnTo>
                  <a:pt x="3201923" y="1598675"/>
                </a:lnTo>
                <a:close/>
              </a:path>
              <a:path w="3740150" h="1879600">
                <a:moveTo>
                  <a:pt x="3195827" y="1601723"/>
                </a:moveTo>
                <a:lnTo>
                  <a:pt x="3195827" y="1600199"/>
                </a:lnTo>
                <a:lnTo>
                  <a:pt x="3192779" y="1600199"/>
                </a:lnTo>
                <a:lnTo>
                  <a:pt x="3192779" y="1603247"/>
                </a:lnTo>
                <a:lnTo>
                  <a:pt x="3194303" y="1603247"/>
                </a:lnTo>
                <a:lnTo>
                  <a:pt x="3195827" y="1601723"/>
                </a:lnTo>
                <a:close/>
              </a:path>
              <a:path w="3740150" h="1879600">
                <a:moveTo>
                  <a:pt x="3189731" y="1606295"/>
                </a:moveTo>
                <a:lnTo>
                  <a:pt x="3189731" y="1603247"/>
                </a:lnTo>
                <a:lnTo>
                  <a:pt x="3188207" y="1601723"/>
                </a:lnTo>
                <a:lnTo>
                  <a:pt x="3188207" y="1603247"/>
                </a:lnTo>
                <a:lnTo>
                  <a:pt x="3186683" y="1603247"/>
                </a:lnTo>
                <a:lnTo>
                  <a:pt x="3186683" y="1606295"/>
                </a:lnTo>
                <a:lnTo>
                  <a:pt x="3189731" y="1606295"/>
                </a:lnTo>
                <a:close/>
              </a:path>
              <a:path w="3740150" h="1879600">
                <a:moveTo>
                  <a:pt x="3182111" y="1607819"/>
                </a:moveTo>
                <a:lnTo>
                  <a:pt x="3182111" y="1606295"/>
                </a:lnTo>
                <a:lnTo>
                  <a:pt x="3180587" y="1606295"/>
                </a:lnTo>
                <a:lnTo>
                  <a:pt x="3180587" y="1607819"/>
                </a:lnTo>
                <a:lnTo>
                  <a:pt x="3182111" y="1607819"/>
                </a:lnTo>
                <a:close/>
              </a:path>
              <a:path w="3740150" h="1879600">
                <a:moveTo>
                  <a:pt x="3185159" y="1607819"/>
                </a:moveTo>
                <a:lnTo>
                  <a:pt x="3182111" y="1604771"/>
                </a:lnTo>
                <a:lnTo>
                  <a:pt x="3182111" y="1609343"/>
                </a:lnTo>
                <a:lnTo>
                  <a:pt x="3183635" y="1607819"/>
                </a:lnTo>
                <a:lnTo>
                  <a:pt x="3185159" y="1607819"/>
                </a:lnTo>
                <a:close/>
              </a:path>
              <a:path w="3740150" h="1879600">
                <a:moveTo>
                  <a:pt x="3179063" y="1610867"/>
                </a:moveTo>
                <a:lnTo>
                  <a:pt x="3179063" y="1609343"/>
                </a:lnTo>
                <a:lnTo>
                  <a:pt x="3177539" y="1607819"/>
                </a:lnTo>
                <a:lnTo>
                  <a:pt x="3176015" y="1607819"/>
                </a:lnTo>
                <a:lnTo>
                  <a:pt x="3176015" y="1609343"/>
                </a:lnTo>
                <a:lnTo>
                  <a:pt x="3174491" y="1609343"/>
                </a:lnTo>
                <a:lnTo>
                  <a:pt x="3176015" y="1610867"/>
                </a:lnTo>
                <a:lnTo>
                  <a:pt x="3179063" y="1610867"/>
                </a:lnTo>
                <a:close/>
              </a:path>
              <a:path w="3740150" h="1879600">
                <a:moveTo>
                  <a:pt x="3172967" y="1613915"/>
                </a:moveTo>
                <a:lnTo>
                  <a:pt x="3172967" y="1610867"/>
                </a:lnTo>
                <a:lnTo>
                  <a:pt x="3169919" y="1610867"/>
                </a:lnTo>
                <a:lnTo>
                  <a:pt x="3169919" y="1613915"/>
                </a:lnTo>
                <a:lnTo>
                  <a:pt x="3172967" y="1613915"/>
                </a:lnTo>
                <a:close/>
              </a:path>
              <a:path w="3740150" h="1879600">
                <a:moveTo>
                  <a:pt x="3166871" y="1616963"/>
                </a:moveTo>
                <a:lnTo>
                  <a:pt x="3166871" y="1613915"/>
                </a:lnTo>
                <a:lnTo>
                  <a:pt x="3163823" y="1613915"/>
                </a:lnTo>
                <a:lnTo>
                  <a:pt x="3163823" y="1616963"/>
                </a:lnTo>
                <a:lnTo>
                  <a:pt x="3166871" y="1616963"/>
                </a:lnTo>
                <a:close/>
              </a:path>
              <a:path w="3740150" h="1879600">
                <a:moveTo>
                  <a:pt x="3162299" y="1618487"/>
                </a:moveTo>
                <a:lnTo>
                  <a:pt x="3159251" y="1615439"/>
                </a:lnTo>
                <a:lnTo>
                  <a:pt x="3159251" y="1616963"/>
                </a:lnTo>
                <a:lnTo>
                  <a:pt x="3157727" y="1616963"/>
                </a:lnTo>
                <a:lnTo>
                  <a:pt x="3157727" y="1618487"/>
                </a:lnTo>
                <a:lnTo>
                  <a:pt x="3159251" y="1620011"/>
                </a:lnTo>
                <a:lnTo>
                  <a:pt x="3160775" y="1620011"/>
                </a:lnTo>
                <a:lnTo>
                  <a:pt x="3160775" y="1618487"/>
                </a:lnTo>
                <a:lnTo>
                  <a:pt x="3162299" y="1618487"/>
                </a:lnTo>
                <a:close/>
              </a:path>
              <a:path w="3740150" h="1879600">
                <a:moveTo>
                  <a:pt x="3156203" y="1621535"/>
                </a:moveTo>
                <a:lnTo>
                  <a:pt x="3156203" y="1620011"/>
                </a:lnTo>
                <a:lnTo>
                  <a:pt x="3154679" y="1620011"/>
                </a:lnTo>
                <a:lnTo>
                  <a:pt x="3154679" y="1618487"/>
                </a:lnTo>
                <a:lnTo>
                  <a:pt x="3153155" y="1620011"/>
                </a:lnTo>
                <a:lnTo>
                  <a:pt x="3151631" y="1620011"/>
                </a:lnTo>
                <a:lnTo>
                  <a:pt x="3153155" y="1621535"/>
                </a:lnTo>
                <a:lnTo>
                  <a:pt x="3153155" y="1623059"/>
                </a:lnTo>
                <a:lnTo>
                  <a:pt x="3154679" y="1621535"/>
                </a:lnTo>
                <a:lnTo>
                  <a:pt x="3156203" y="1621535"/>
                </a:lnTo>
                <a:close/>
              </a:path>
              <a:path w="3740150" h="1879600">
                <a:moveTo>
                  <a:pt x="3150107" y="1624583"/>
                </a:moveTo>
                <a:lnTo>
                  <a:pt x="3150107" y="1621535"/>
                </a:lnTo>
                <a:lnTo>
                  <a:pt x="3147059" y="1621535"/>
                </a:lnTo>
                <a:lnTo>
                  <a:pt x="3147059" y="1624583"/>
                </a:lnTo>
                <a:lnTo>
                  <a:pt x="3150107" y="1624583"/>
                </a:lnTo>
                <a:close/>
              </a:path>
              <a:path w="3740150" h="1879600">
                <a:moveTo>
                  <a:pt x="3144011" y="1627631"/>
                </a:moveTo>
                <a:lnTo>
                  <a:pt x="3144011" y="1624583"/>
                </a:lnTo>
                <a:lnTo>
                  <a:pt x="3140963" y="1624583"/>
                </a:lnTo>
                <a:lnTo>
                  <a:pt x="3140963" y="1627631"/>
                </a:lnTo>
                <a:lnTo>
                  <a:pt x="3144011" y="1627631"/>
                </a:lnTo>
                <a:close/>
              </a:path>
              <a:path w="3740150" h="1879600">
                <a:moveTo>
                  <a:pt x="3137915" y="1630679"/>
                </a:moveTo>
                <a:lnTo>
                  <a:pt x="3137915" y="1627631"/>
                </a:lnTo>
                <a:lnTo>
                  <a:pt x="3134867" y="1627631"/>
                </a:lnTo>
                <a:lnTo>
                  <a:pt x="3134867" y="1629155"/>
                </a:lnTo>
                <a:lnTo>
                  <a:pt x="3136391" y="1630679"/>
                </a:lnTo>
                <a:lnTo>
                  <a:pt x="3137915" y="1630679"/>
                </a:lnTo>
                <a:close/>
              </a:path>
              <a:path w="3740150" h="1879600">
                <a:moveTo>
                  <a:pt x="3131819" y="1633727"/>
                </a:moveTo>
                <a:lnTo>
                  <a:pt x="3131819" y="1629155"/>
                </a:lnTo>
                <a:lnTo>
                  <a:pt x="3128771" y="1632203"/>
                </a:lnTo>
                <a:lnTo>
                  <a:pt x="3130295" y="1632203"/>
                </a:lnTo>
                <a:lnTo>
                  <a:pt x="3130295" y="1633727"/>
                </a:lnTo>
                <a:lnTo>
                  <a:pt x="3131819" y="1633727"/>
                </a:lnTo>
                <a:close/>
              </a:path>
              <a:path w="3740150" h="1879600">
                <a:moveTo>
                  <a:pt x="3133343" y="1632203"/>
                </a:moveTo>
                <a:lnTo>
                  <a:pt x="3131819" y="1630679"/>
                </a:lnTo>
                <a:lnTo>
                  <a:pt x="3131819" y="1632203"/>
                </a:lnTo>
                <a:lnTo>
                  <a:pt x="3133343" y="1632203"/>
                </a:lnTo>
                <a:close/>
              </a:path>
              <a:path w="3740150" h="1879600">
                <a:moveTo>
                  <a:pt x="3127247" y="1635251"/>
                </a:moveTo>
                <a:lnTo>
                  <a:pt x="3127247" y="1633727"/>
                </a:lnTo>
                <a:lnTo>
                  <a:pt x="3125723" y="1632203"/>
                </a:lnTo>
                <a:lnTo>
                  <a:pt x="3124199" y="1633727"/>
                </a:lnTo>
                <a:lnTo>
                  <a:pt x="3124199" y="1635251"/>
                </a:lnTo>
                <a:lnTo>
                  <a:pt x="3125723" y="1636775"/>
                </a:lnTo>
                <a:lnTo>
                  <a:pt x="3125723" y="1635251"/>
                </a:lnTo>
                <a:lnTo>
                  <a:pt x="3127247" y="1635251"/>
                </a:lnTo>
                <a:close/>
              </a:path>
              <a:path w="3740150" h="1879600">
                <a:moveTo>
                  <a:pt x="3121151" y="1638299"/>
                </a:moveTo>
                <a:lnTo>
                  <a:pt x="3121151" y="1635251"/>
                </a:lnTo>
                <a:lnTo>
                  <a:pt x="3118103" y="1635251"/>
                </a:lnTo>
                <a:lnTo>
                  <a:pt x="3118103" y="1638299"/>
                </a:lnTo>
                <a:lnTo>
                  <a:pt x="3121151" y="1638299"/>
                </a:lnTo>
                <a:close/>
              </a:path>
              <a:path w="3740150" h="1879600">
                <a:moveTo>
                  <a:pt x="3115055" y="1641347"/>
                </a:moveTo>
                <a:lnTo>
                  <a:pt x="3115055" y="1638299"/>
                </a:lnTo>
                <a:lnTo>
                  <a:pt x="3112007" y="1638299"/>
                </a:lnTo>
                <a:lnTo>
                  <a:pt x="3112007" y="1641347"/>
                </a:lnTo>
                <a:lnTo>
                  <a:pt x="3115055" y="1641347"/>
                </a:lnTo>
                <a:close/>
              </a:path>
              <a:path w="3740150" h="1879600">
                <a:moveTo>
                  <a:pt x="3108959" y="1642871"/>
                </a:moveTo>
                <a:lnTo>
                  <a:pt x="3108959" y="1641347"/>
                </a:lnTo>
                <a:lnTo>
                  <a:pt x="3107435" y="1639823"/>
                </a:lnTo>
                <a:lnTo>
                  <a:pt x="3105911" y="1641347"/>
                </a:lnTo>
                <a:lnTo>
                  <a:pt x="3105911" y="1642871"/>
                </a:lnTo>
                <a:lnTo>
                  <a:pt x="3107435" y="1642871"/>
                </a:lnTo>
                <a:lnTo>
                  <a:pt x="3107435" y="1644395"/>
                </a:lnTo>
                <a:lnTo>
                  <a:pt x="3108959" y="1642871"/>
                </a:lnTo>
                <a:close/>
              </a:path>
              <a:path w="3740150" h="1879600">
                <a:moveTo>
                  <a:pt x="3104387" y="1644395"/>
                </a:moveTo>
                <a:lnTo>
                  <a:pt x="3102863" y="1644395"/>
                </a:lnTo>
                <a:lnTo>
                  <a:pt x="3102863" y="1642871"/>
                </a:lnTo>
                <a:lnTo>
                  <a:pt x="3101339" y="1642871"/>
                </a:lnTo>
                <a:lnTo>
                  <a:pt x="3099815" y="1644395"/>
                </a:lnTo>
                <a:lnTo>
                  <a:pt x="3101339" y="1645919"/>
                </a:lnTo>
                <a:lnTo>
                  <a:pt x="3102863" y="1645919"/>
                </a:lnTo>
                <a:lnTo>
                  <a:pt x="3104387" y="1644395"/>
                </a:lnTo>
                <a:close/>
              </a:path>
              <a:path w="3740150" h="1879600">
                <a:moveTo>
                  <a:pt x="3098291" y="1648967"/>
                </a:moveTo>
                <a:lnTo>
                  <a:pt x="3098291" y="1645919"/>
                </a:lnTo>
                <a:lnTo>
                  <a:pt x="3095243" y="1645919"/>
                </a:lnTo>
                <a:lnTo>
                  <a:pt x="3093719" y="1647443"/>
                </a:lnTo>
                <a:lnTo>
                  <a:pt x="3095243" y="1647443"/>
                </a:lnTo>
                <a:lnTo>
                  <a:pt x="3095243" y="1648967"/>
                </a:lnTo>
                <a:lnTo>
                  <a:pt x="3098291" y="1648967"/>
                </a:lnTo>
                <a:close/>
              </a:path>
              <a:path w="3740150" h="1879600">
                <a:moveTo>
                  <a:pt x="3092195" y="1650491"/>
                </a:moveTo>
                <a:lnTo>
                  <a:pt x="3092195" y="1648967"/>
                </a:lnTo>
                <a:lnTo>
                  <a:pt x="3090671" y="1647443"/>
                </a:lnTo>
                <a:lnTo>
                  <a:pt x="3089147" y="1647443"/>
                </a:lnTo>
                <a:lnTo>
                  <a:pt x="3089147" y="1650491"/>
                </a:lnTo>
                <a:lnTo>
                  <a:pt x="3090671" y="1652015"/>
                </a:lnTo>
                <a:lnTo>
                  <a:pt x="3090671" y="1650491"/>
                </a:lnTo>
                <a:lnTo>
                  <a:pt x="3092195" y="1650491"/>
                </a:lnTo>
                <a:close/>
              </a:path>
              <a:path w="3740150" h="1879600">
                <a:moveTo>
                  <a:pt x="3086099" y="1653539"/>
                </a:moveTo>
                <a:lnTo>
                  <a:pt x="3086099" y="1650491"/>
                </a:lnTo>
                <a:lnTo>
                  <a:pt x="3083051" y="1650491"/>
                </a:lnTo>
                <a:lnTo>
                  <a:pt x="3083051" y="1653539"/>
                </a:lnTo>
                <a:lnTo>
                  <a:pt x="3086099" y="1653539"/>
                </a:lnTo>
                <a:close/>
              </a:path>
              <a:path w="3740150" h="1879600">
                <a:moveTo>
                  <a:pt x="3080003" y="1656587"/>
                </a:moveTo>
                <a:lnTo>
                  <a:pt x="3080003" y="1653539"/>
                </a:lnTo>
                <a:lnTo>
                  <a:pt x="3076955" y="1653539"/>
                </a:lnTo>
                <a:lnTo>
                  <a:pt x="3076955" y="1656587"/>
                </a:lnTo>
                <a:lnTo>
                  <a:pt x="3080003" y="1656587"/>
                </a:lnTo>
                <a:close/>
              </a:path>
              <a:path w="3740150" h="1879600">
                <a:moveTo>
                  <a:pt x="3075431" y="1658111"/>
                </a:moveTo>
                <a:lnTo>
                  <a:pt x="3072383" y="1655063"/>
                </a:lnTo>
                <a:lnTo>
                  <a:pt x="3070859" y="1656587"/>
                </a:lnTo>
                <a:lnTo>
                  <a:pt x="3070859" y="1658111"/>
                </a:lnTo>
                <a:lnTo>
                  <a:pt x="3072383" y="1658111"/>
                </a:lnTo>
                <a:lnTo>
                  <a:pt x="3072383" y="1659635"/>
                </a:lnTo>
                <a:lnTo>
                  <a:pt x="3073907" y="1658111"/>
                </a:lnTo>
                <a:lnTo>
                  <a:pt x="3075431" y="1658111"/>
                </a:lnTo>
                <a:close/>
              </a:path>
              <a:path w="3740150" h="1879600">
                <a:moveTo>
                  <a:pt x="3069335" y="1659635"/>
                </a:moveTo>
                <a:lnTo>
                  <a:pt x="3067811" y="1658111"/>
                </a:lnTo>
                <a:lnTo>
                  <a:pt x="3066287" y="1658111"/>
                </a:lnTo>
                <a:lnTo>
                  <a:pt x="3064763" y="1659635"/>
                </a:lnTo>
                <a:lnTo>
                  <a:pt x="3066287" y="1661159"/>
                </a:lnTo>
                <a:lnTo>
                  <a:pt x="3067811" y="1661159"/>
                </a:lnTo>
                <a:lnTo>
                  <a:pt x="3069335" y="1659635"/>
                </a:lnTo>
                <a:close/>
              </a:path>
              <a:path w="3740150" h="1879600">
                <a:moveTo>
                  <a:pt x="3063239" y="1664207"/>
                </a:moveTo>
                <a:lnTo>
                  <a:pt x="3063239" y="1661159"/>
                </a:lnTo>
                <a:lnTo>
                  <a:pt x="3060191" y="1661159"/>
                </a:lnTo>
                <a:lnTo>
                  <a:pt x="3060191" y="1664207"/>
                </a:lnTo>
                <a:lnTo>
                  <a:pt x="3063239" y="1664207"/>
                </a:lnTo>
                <a:close/>
              </a:path>
              <a:path w="3740150" h="1879600">
                <a:moveTo>
                  <a:pt x="3057143" y="1665731"/>
                </a:moveTo>
                <a:lnTo>
                  <a:pt x="3057143" y="1662683"/>
                </a:lnTo>
                <a:lnTo>
                  <a:pt x="3055619" y="1662683"/>
                </a:lnTo>
                <a:lnTo>
                  <a:pt x="3054095" y="1664207"/>
                </a:lnTo>
                <a:lnTo>
                  <a:pt x="3054095" y="1665731"/>
                </a:lnTo>
                <a:lnTo>
                  <a:pt x="3055619" y="1667255"/>
                </a:lnTo>
                <a:lnTo>
                  <a:pt x="3055619" y="1665731"/>
                </a:lnTo>
                <a:lnTo>
                  <a:pt x="3057143" y="1665731"/>
                </a:lnTo>
                <a:close/>
              </a:path>
              <a:path w="3740150" h="1879600">
                <a:moveTo>
                  <a:pt x="3051047" y="1668779"/>
                </a:moveTo>
                <a:lnTo>
                  <a:pt x="3051047" y="1665731"/>
                </a:lnTo>
                <a:lnTo>
                  <a:pt x="3047999" y="1665731"/>
                </a:lnTo>
                <a:lnTo>
                  <a:pt x="3047999" y="1668779"/>
                </a:lnTo>
                <a:lnTo>
                  <a:pt x="3051047" y="1668779"/>
                </a:lnTo>
                <a:close/>
              </a:path>
              <a:path w="3740150" h="1879600">
                <a:moveTo>
                  <a:pt x="3044951" y="1670303"/>
                </a:moveTo>
                <a:lnTo>
                  <a:pt x="3044951" y="1668779"/>
                </a:lnTo>
                <a:lnTo>
                  <a:pt x="3043427" y="1667255"/>
                </a:lnTo>
                <a:lnTo>
                  <a:pt x="3041903" y="1668779"/>
                </a:lnTo>
                <a:lnTo>
                  <a:pt x="3041903" y="1670303"/>
                </a:lnTo>
                <a:lnTo>
                  <a:pt x="3043427" y="1671827"/>
                </a:lnTo>
                <a:lnTo>
                  <a:pt x="3043427" y="1670303"/>
                </a:lnTo>
                <a:lnTo>
                  <a:pt x="3044951" y="1670303"/>
                </a:lnTo>
                <a:close/>
              </a:path>
              <a:path w="3740150" h="1879600">
                <a:moveTo>
                  <a:pt x="3038855" y="1673351"/>
                </a:moveTo>
                <a:lnTo>
                  <a:pt x="3038855" y="1670303"/>
                </a:lnTo>
                <a:lnTo>
                  <a:pt x="3035807" y="1670303"/>
                </a:lnTo>
                <a:lnTo>
                  <a:pt x="3035807" y="1673351"/>
                </a:lnTo>
                <a:lnTo>
                  <a:pt x="3038855" y="1673351"/>
                </a:lnTo>
                <a:close/>
              </a:path>
              <a:path w="3740150" h="1879600">
                <a:moveTo>
                  <a:pt x="3034283" y="1674875"/>
                </a:moveTo>
                <a:lnTo>
                  <a:pt x="3032759" y="1673351"/>
                </a:lnTo>
                <a:lnTo>
                  <a:pt x="3032759" y="1671827"/>
                </a:lnTo>
                <a:lnTo>
                  <a:pt x="3031235" y="1673351"/>
                </a:lnTo>
                <a:lnTo>
                  <a:pt x="3029711" y="1673351"/>
                </a:lnTo>
                <a:lnTo>
                  <a:pt x="3029711" y="1674875"/>
                </a:lnTo>
                <a:lnTo>
                  <a:pt x="3031235" y="1674875"/>
                </a:lnTo>
                <a:lnTo>
                  <a:pt x="3031235" y="1676399"/>
                </a:lnTo>
                <a:lnTo>
                  <a:pt x="3032759" y="1674875"/>
                </a:lnTo>
                <a:lnTo>
                  <a:pt x="3034283" y="1674875"/>
                </a:lnTo>
                <a:close/>
              </a:path>
              <a:path w="3740150" h="1879600">
                <a:moveTo>
                  <a:pt x="3028187" y="1676399"/>
                </a:moveTo>
                <a:lnTo>
                  <a:pt x="3026663" y="1676399"/>
                </a:lnTo>
                <a:lnTo>
                  <a:pt x="3026663" y="1674875"/>
                </a:lnTo>
                <a:lnTo>
                  <a:pt x="3025139" y="1674875"/>
                </a:lnTo>
                <a:lnTo>
                  <a:pt x="3023615" y="1676399"/>
                </a:lnTo>
                <a:lnTo>
                  <a:pt x="3025139" y="1676399"/>
                </a:lnTo>
                <a:lnTo>
                  <a:pt x="3025139" y="1677923"/>
                </a:lnTo>
                <a:lnTo>
                  <a:pt x="3026663" y="1677923"/>
                </a:lnTo>
                <a:lnTo>
                  <a:pt x="3028187" y="1676399"/>
                </a:lnTo>
                <a:close/>
              </a:path>
              <a:path w="3740150" h="1879600">
                <a:moveTo>
                  <a:pt x="3022091" y="1679447"/>
                </a:moveTo>
                <a:lnTo>
                  <a:pt x="3022091" y="1677923"/>
                </a:lnTo>
                <a:lnTo>
                  <a:pt x="3020567" y="1677923"/>
                </a:lnTo>
                <a:lnTo>
                  <a:pt x="3020567" y="1676399"/>
                </a:lnTo>
                <a:lnTo>
                  <a:pt x="3019043" y="1677923"/>
                </a:lnTo>
                <a:lnTo>
                  <a:pt x="3017519" y="1677923"/>
                </a:lnTo>
                <a:lnTo>
                  <a:pt x="3019043" y="1679447"/>
                </a:lnTo>
                <a:lnTo>
                  <a:pt x="3019043" y="1680971"/>
                </a:lnTo>
                <a:lnTo>
                  <a:pt x="3020567" y="1680971"/>
                </a:lnTo>
                <a:lnTo>
                  <a:pt x="3022091" y="1679447"/>
                </a:lnTo>
                <a:close/>
              </a:path>
              <a:path w="3740150" h="1879600">
                <a:moveTo>
                  <a:pt x="3015995" y="1682495"/>
                </a:moveTo>
                <a:lnTo>
                  <a:pt x="3015995" y="1679447"/>
                </a:lnTo>
                <a:lnTo>
                  <a:pt x="3012947" y="1679447"/>
                </a:lnTo>
                <a:lnTo>
                  <a:pt x="3012947" y="1682495"/>
                </a:lnTo>
                <a:lnTo>
                  <a:pt x="3015995" y="1682495"/>
                </a:lnTo>
                <a:close/>
              </a:path>
              <a:path w="3740150" h="1879600">
                <a:moveTo>
                  <a:pt x="3009899" y="1684019"/>
                </a:moveTo>
                <a:lnTo>
                  <a:pt x="3009899" y="1682495"/>
                </a:lnTo>
                <a:lnTo>
                  <a:pt x="3008375" y="1680971"/>
                </a:lnTo>
                <a:lnTo>
                  <a:pt x="3006851" y="1682495"/>
                </a:lnTo>
                <a:lnTo>
                  <a:pt x="3006851" y="1685543"/>
                </a:lnTo>
                <a:lnTo>
                  <a:pt x="3008375" y="1685543"/>
                </a:lnTo>
                <a:lnTo>
                  <a:pt x="3009899" y="1684019"/>
                </a:lnTo>
                <a:close/>
              </a:path>
              <a:path w="3740150" h="1879600">
                <a:moveTo>
                  <a:pt x="3003803" y="1687067"/>
                </a:moveTo>
                <a:lnTo>
                  <a:pt x="3003803" y="1684019"/>
                </a:lnTo>
                <a:lnTo>
                  <a:pt x="3000755" y="1684019"/>
                </a:lnTo>
                <a:lnTo>
                  <a:pt x="3000755" y="1687067"/>
                </a:lnTo>
                <a:lnTo>
                  <a:pt x="3003803" y="1687067"/>
                </a:lnTo>
                <a:close/>
              </a:path>
              <a:path w="3740150" h="1879600">
                <a:moveTo>
                  <a:pt x="2997707" y="1688591"/>
                </a:moveTo>
                <a:lnTo>
                  <a:pt x="2997707" y="1687067"/>
                </a:lnTo>
                <a:lnTo>
                  <a:pt x="2994659" y="1687067"/>
                </a:lnTo>
                <a:lnTo>
                  <a:pt x="2994659" y="1690115"/>
                </a:lnTo>
                <a:lnTo>
                  <a:pt x="2996183" y="1690115"/>
                </a:lnTo>
                <a:lnTo>
                  <a:pt x="2997707" y="1688591"/>
                </a:lnTo>
                <a:close/>
              </a:path>
              <a:path w="3740150" h="1879600">
                <a:moveTo>
                  <a:pt x="2991611" y="1691639"/>
                </a:moveTo>
                <a:lnTo>
                  <a:pt x="2991611" y="1688591"/>
                </a:lnTo>
                <a:lnTo>
                  <a:pt x="2988563" y="1688591"/>
                </a:lnTo>
                <a:lnTo>
                  <a:pt x="2988563" y="1691639"/>
                </a:lnTo>
                <a:lnTo>
                  <a:pt x="2991611" y="1691639"/>
                </a:lnTo>
                <a:close/>
              </a:path>
              <a:path w="3740150" h="1879600">
                <a:moveTo>
                  <a:pt x="2987039" y="1693163"/>
                </a:moveTo>
                <a:lnTo>
                  <a:pt x="2985515" y="1691639"/>
                </a:lnTo>
                <a:lnTo>
                  <a:pt x="2982467" y="1691639"/>
                </a:lnTo>
                <a:lnTo>
                  <a:pt x="2982467" y="1693163"/>
                </a:lnTo>
                <a:lnTo>
                  <a:pt x="2983991" y="1694687"/>
                </a:lnTo>
                <a:lnTo>
                  <a:pt x="2985515" y="1694687"/>
                </a:lnTo>
                <a:lnTo>
                  <a:pt x="2987039" y="1693163"/>
                </a:lnTo>
                <a:close/>
              </a:path>
              <a:path w="3740150" h="1879600">
                <a:moveTo>
                  <a:pt x="2980943" y="1694687"/>
                </a:moveTo>
                <a:lnTo>
                  <a:pt x="2979419" y="1694687"/>
                </a:lnTo>
                <a:lnTo>
                  <a:pt x="2979419" y="1693163"/>
                </a:lnTo>
                <a:lnTo>
                  <a:pt x="2977895" y="1693163"/>
                </a:lnTo>
                <a:lnTo>
                  <a:pt x="2976371" y="1694687"/>
                </a:lnTo>
                <a:lnTo>
                  <a:pt x="2977895" y="1696211"/>
                </a:lnTo>
                <a:lnTo>
                  <a:pt x="2979419" y="1696211"/>
                </a:lnTo>
                <a:lnTo>
                  <a:pt x="2980943" y="1694687"/>
                </a:lnTo>
                <a:close/>
              </a:path>
              <a:path w="3740150" h="1879600">
                <a:moveTo>
                  <a:pt x="2973323" y="1699259"/>
                </a:moveTo>
                <a:lnTo>
                  <a:pt x="2973323" y="1694687"/>
                </a:lnTo>
                <a:lnTo>
                  <a:pt x="2971799" y="1696211"/>
                </a:lnTo>
                <a:lnTo>
                  <a:pt x="2970275" y="1696211"/>
                </a:lnTo>
                <a:lnTo>
                  <a:pt x="2970275" y="1697735"/>
                </a:lnTo>
                <a:lnTo>
                  <a:pt x="2971799" y="1697735"/>
                </a:lnTo>
                <a:lnTo>
                  <a:pt x="2971799" y="1699259"/>
                </a:lnTo>
                <a:lnTo>
                  <a:pt x="2973323" y="1699259"/>
                </a:lnTo>
                <a:close/>
              </a:path>
              <a:path w="3740150" h="1879600">
                <a:moveTo>
                  <a:pt x="2974847" y="1697735"/>
                </a:moveTo>
                <a:lnTo>
                  <a:pt x="2973323" y="1696211"/>
                </a:lnTo>
                <a:lnTo>
                  <a:pt x="2973323" y="1697735"/>
                </a:lnTo>
                <a:lnTo>
                  <a:pt x="2974847" y="1697735"/>
                </a:lnTo>
                <a:close/>
              </a:path>
              <a:path w="3740150" h="1879600">
                <a:moveTo>
                  <a:pt x="2968751" y="1699259"/>
                </a:moveTo>
                <a:lnTo>
                  <a:pt x="2967227" y="1697735"/>
                </a:lnTo>
                <a:lnTo>
                  <a:pt x="2965703" y="1697735"/>
                </a:lnTo>
                <a:lnTo>
                  <a:pt x="2964179" y="1699259"/>
                </a:lnTo>
                <a:lnTo>
                  <a:pt x="2965703" y="1699259"/>
                </a:lnTo>
                <a:lnTo>
                  <a:pt x="2965703" y="1700783"/>
                </a:lnTo>
                <a:lnTo>
                  <a:pt x="2967227" y="1700783"/>
                </a:lnTo>
                <a:lnTo>
                  <a:pt x="2968751" y="1699259"/>
                </a:lnTo>
                <a:close/>
              </a:path>
              <a:path w="3740150" h="1879600">
                <a:moveTo>
                  <a:pt x="2962655" y="1702307"/>
                </a:moveTo>
                <a:lnTo>
                  <a:pt x="2962655" y="1700783"/>
                </a:lnTo>
                <a:lnTo>
                  <a:pt x="2961131" y="1699259"/>
                </a:lnTo>
                <a:lnTo>
                  <a:pt x="2959607" y="1699259"/>
                </a:lnTo>
                <a:lnTo>
                  <a:pt x="2959607" y="1700783"/>
                </a:lnTo>
                <a:lnTo>
                  <a:pt x="2958083" y="1700783"/>
                </a:lnTo>
                <a:lnTo>
                  <a:pt x="2959607" y="1702307"/>
                </a:lnTo>
                <a:lnTo>
                  <a:pt x="2962655" y="1702307"/>
                </a:lnTo>
                <a:close/>
              </a:path>
              <a:path w="3740150" h="1879600">
                <a:moveTo>
                  <a:pt x="2956559" y="1705355"/>
                </a:moveTo>
                <a:lnTo>
                  <a:pt x="2956559" y="1702307"/>
                </a:lnTo>
                <a:lnTo>
                  <a:pt x="2953511" y="1702307"/>
                </a:lnTo>
                <a:lnTo>
                  <a:pt x="2953511" y="1705355"/>
                </a:lnTo>
                <a:lnTo>
                  <a:pt x="2956559" y="1705355"/>
                </a:lnTo>
                <a:close/>
              </a:path>
              <a:path w="3740150" h="1879600">
                <a:moveTo>
                  <a:pt x="2950463" y="1706879"/>
                </a:moveTo>
                <a:lnTo>
                  <a:pt x="2950463" y="1703831"/>
                </a:lnTo>
                <a:lnTo>
                  <a:pt x="2947415" y="1703831"/>
                </a:lnTo>
                <a:lnTo>
                  <a:pt x="2947415" y="1706879"/>
                </a:lnTo>
                <a:lnTo>
                  <a:pt x="2950463" y="1706879"/>
                </a:lnTo>
                <a:close/>
              </a:path>
              <a:path w="3740150" h="1879600">
                <a:moveTo>
                  <a:pt x="2942843" y="1709927"/>
                </a:moveTo>
                <a:lnTo>
                  <a:pt x="2942843" y="1706879"/>
                </a:lnTo>
                <a:lnTo>
                  <a:pt x="2941319" y="1706879"/>
                </a:lnTo>
                <a:lnTo>
                  <a:pt x="2941319" y="1708403"/>
                </a:lnTo>
                <a:lnTo>
                  <a:pt x="2942843" y="1709927"/>
                </a:lnTo>
                <a:close/>
              </a:path>
              <a:path w="3740150" h="1879600">
                <a:moveTo>
                  <a:pt x="2944367" y="1708403"/>
                </a:moveTo>
                <a:lnTo>
                  <a:pt x="2944367" y="1706879"/>
                </a:lnTo>
                <a:lnTo>
                  <a:pt x="2942843" y="1705355"/>
                </a:lnTo>
                <a:lnTo>
                  <a:pt x="2942843" y="1708403"/>
                </a:lnTo>
                <a:lnTo>
                  <a:pt x="2944367" y="1708403"/>
                </a:lnTo>
                <a:close/>
              </a:path>
              <a:path w="3740150" h="1879600">
                <a:moveTo>
                  <a:pt x="2938271" y="1711451"/>
                </a:moveTo>
                <a:lnTo>
                  <a:pt x="2938271" y="1708403"/>
                </a:lnTo>
                <a:lnTo>
                  <a:pt x="2935223" y="1708403"/>
                </a:lnTo>
                <a:lnTo>
                  <a:pt x="2935223" y="1711451"/>
                </a:lnTo>
                <a:lnTo>
                  <a:pt x="2938271" y="1711451"/>
                </a:lnTo>
                <a:close/>
              </a:path>
              <a:path w="3740150" h="1879600">
                <a:moveTo>
                  <a:pt x="2932175" y="1712975"/>
                </a:moveTo>
                <a:lnTo>
                  <a:pt x="2932175" y="1709927"/>
                </a:lnTo>
                <a:lnTo>
                  <a:pt x="2930651" y="1709927"/>
                </a:lnTo>
                <a:lnTo>
                  <a:pt x="2929127" y="1711451"/>
                </a:lnTo>
                <a:lnTo>
                  <a:pt x="2929127" y="1712975"/>
                </a:lnTo>
                <a:lnTo>
                  <a:pt x="2932175" y="1712975"/>
                </a:lnTo>
                <a:close/>
              </a:path>
              <a:path w="3740150" h="1879600">
                <a:moveTo>
                  <a:pt x="2926079" y="1716023"/>
                </a:moveTo>
                <a:lnTo>
                  <a:pt x="2926079" y="1712975"/>
                </a:lnTo>
                <a:lnTo>
                  <a:pt x="2923031" y="1712975"/>
                </a:lnTo>
                <a:lnTo>
                  <a:pt x="2923031" y="1716023"/>
                </a:lnTo>
                <a:lnTo>
                  <a:pt x="2926079" y="1716023"/>
                </a:lnTo>
                <a:close/>
              </a:path>
              <a:path w="3740150" h="1879600">
                <a:moveTo>
                  <a:pt x="2919983" y="1717547"/>
                </a:moveTo>
                <a:lnTo>
                  <a:pt x="2919983" y="1714499"/>
                </a:lnTo>
                <a:lnTo>
                  <a:pt x="2916935" y="1714499"/>
                </a:lnTo>
                <a:lnTo>
                  <a:pt x="2916935" y="1717547"/>
                </a:lnTo>
                <a:lnTo>
                  <a:pt x="2919983" y="1717547"/>
                </a:lnTo>
                <a:close/>
              </a:path>
              <a:path w="3740150" h="1879600">
                <a:moveTo>
                  <a:pt x="2913887" y="1719071"/>
                </a:moveTo>
                <a:lnTo>
                  <a:pt x="2913887" y="1717547"/>
                </a:lnTo>
                <a:lnTo>
                  <a:pt x="2912363" y="1716023"/>
                </a:lnTo>
                <a:lnTo>
                  <a:pt x="2910839" y="1717547"/>
                </a:lnTo>
                <a:lnTo>
                  <a:pt x="2910839" y="1719071"/>
                </a:lnTo>
                <a:lnTo>
                  <a:pt x="2912363" y="1720595"/>
                </a:lnTo>
                <a:lnTo>
                  <a:pt x="2912363" y="1719071"/>
                </a:lnTo>
                <a:lnTo>
                  <a:pt x="2913887" y="1719071"/>
                </a:lnTo>
                <a:close/>
              </a:path>
              <a:path w="3740150" h="1879600">
                <a:moveTo>
                  <a:pt x="2907791" y="1722119"/>
                </a:moveTo>
                <a:lnTo>
                  <a:pt x="2907791" y="1719071"/>
                </a:lnTo>
                <a:lnTo>
                  <a:pt x="2904743" y="1719071"/>
                </a:lnTo>
                <a:lnTo>
                  <a:pt x="2904743" y="1722119"/>
                </a:lnTo>
                <a:lnTo>
                  <a:pt x="2907791" y="1722119"/>
                </a:lnTo>
                <a:close/>
              </a:path>
              <a:path w="3740150" h="1879600">
                <a:moveTo>
                  <a:pt x="2901695" y="1723643"/>
                </a:moveTo>
                <a:lnTo>
                  <a:pt x="2901695" y="1720595"/>
                </a:lnTo>
                <a:lnTo>
                  <a:pt x="2898647" y="1720595"/>
                </a:lnTo>
                <a:lnTo>
                  <a:pt x="2898647" y="1723643"/>
                </a:lnTo>
                <a:lnTo>
                  <a:pt x="2901695" y="1723643"/>
                </a:lnTo>
                <a:close/>
              </a:path>
              <a:path w="3740150" h="1879600">
                <a:moveTo>
                  <a:pt x="2895599" y="1725167"/>
                </a:moveTo>
                <a:lnTo>
                  <a:pt x="2895599" y="1722119"/>
                </a:lnTo>
                <a:lnTo>
                  <a:pt x="2892551" y="1722119"/>
                </a:lnTo>
                <a:lnTo>
                  <a:pt x="2892551" y="1725167"/>
                </a:lnTo>
                <a:lnTo>
                  <a:pt x="2895599" y="1725167"/>
                </a:lnTo>
                <a:close/>
              </a:path>
              <a:path w="3740150" h="1879600">
                <a:moveTo>
                  <a:pt x="2889503" y="1728215"/>
                </a:moveTo>
                <a:lnTo>
                  <a:pt x="2889503" y="1723643"/>
                </a:lnTo>
                <a:lnTo>
                  <a:pt x="2887979" y="1725167"/>
                </a:lnTo>
                <a:lnTo>
                  <a:pt x="2886455" y="1725167"/>
                </a:lnTo>
                <a:lnTo>
                  <a:pt x="2886455" y="1726691"/>
                </a:lnTo>
                <a:lnTo>
                  <a:pt x="2887979" y="1728215"/>
                </a:lnTo>
                <a:lnTo>
                  <a:pt x="2889503" y="1728215"/>
                </a:lnTo>
                <a:close/>
              </a:path>
              <a:path w="3740150" h="1879600">
                <a:moveTo>
                  <a:pt x="2884931" y="1728215"/>
                </a:moveTo>
                <a:lnTo>
                  <a:pt x="2883407" y="1728215"/>
                </a:lnTo>
                <a:lnTo>
                  <a:pt x="2883407" y="1726691"/>
                </a:lnTo>
                <a:lnTo>
                  <a:pt x="2881883" y="1726691"/>
                </a:lnTo>
                <a:lnTo>
                  <a:pt x="2880359" y="1728215"/>
                </a:lnTo>
                <a:lnTo>
                  <a:pt x="2881883" y="1729739"/>
                </a:lnTo>
                <a:lnTo>
                  <a:pt x="2883407" y="1729739"/>
                </a:lnTo>
                <a:lnTo>
                  <a:pt x="2884931" y="1728215"/>
                </a:lnTo>
                <a:close/>
              </a:path>
              <a:path w="3740150" h="1879600">
                <a:moveTo>
                  <a:pt x="2878835" y="1729739"/>
                </a:moveTo>
                <a:lnTo>
                  <a:pt x="2877311" y="1729739"/>
                </a:lnTo>
                <a:lnTo>
                  <a:pt x="2877311" y="1728215"/>
                </a:lnTo>
                <a:lnTo>
                  <a:pt x="2875787" y="1728215"/>
                </a:lnTo>
                <a:lnTo>
                  <a:pt x="2874263" y="1729739"/>
                </a:lnTo>
                <a:lnTo>
                  <a:pt x="2875787" y="1731263"/>
                </a:lnTo>
                <a:lnTo>
                  <a:pt x="2877311" y="1731263"/>
                </a:lnTo>
                <a:lnTo>
                  <a:pt x="2878835" y="1729739"/>
                </a:lnTo>
                <a:close/>
              </a:path>
              <a:path w="3740150" h="1879600">
                <a:moveTo>
                  <a:pt x="2869691" y="1732787"/>
                </a:moveTo>
                <a:lnTo>
                  <a:pt x="2869691" y="1731263"/>
                </a:lnTo>
                <a:lnTo>
                  <a:pt x="2868167" y="1731263"/>
                </a:lnTo>
                <a:lnTo>
                  <a:pt x="2868167" y="1732787"/>
                </a:lnTo>
                <a:lnTo>
                  <a:pt x="2869691" y="1732787"/>
                </a:lnTo>
                <a:close/>
              </a:path>
              <a:path w="3740150" h="1879600">
                <a:moveTo>
                  <a:pt x="2872739" y="1732787"/>
                </a:moveTo>
                <a:lnTo>
                  <a:pt x="2871215" y="1731263"/>
                </a:lnTo>
                <a:lnTo>
                  <a:pt x="2871215" y="1729739"/>
                </a:lnTo>
                <a:lnTo>
                  <a:pt x="2869691" y="1729739"/>
                </a:lnTo>
                <a:lnTo>
                  <a:pt x="2869691" y="1734311"/>
                </a:lnTo>
                <a:lnTo>
                  <a:pt x="2871215" y="1732787"/>
                </a:lnTo>
                <a:lnTo>
                  <a:pt x="2872739" y="1732787"/>
                </a:lnTo>
                <a:close/>
              </a:path>
              <a:path w="3740150" h="1879600">
                <a:moveTo>
                  <a:pt x="2866643" y="1734311"/>
                </a:moveTo>
                <a:lnTo>
                  <a:pt x="2865119" y="1732787"/>
                </a:lnTo>
                <a:lnTo>
                  <a:pt x="2862071" y="1732787"/>
                </a:lnTo>
                <a:lnTo>
                  <a:pt x="2862071" y="1734311"/>
                </a:lnTo>
                <a:lnTo>
                  <a:pt x="2863595" y="1735835"/>
                </a:lnTo>
                <a:lnTo>
                  <a:pt x="2865119" y="1735835"/>
                </a:lnTo>
                <a:lnTo>
                  <a:pt x="2866643" y="1734311"/>
                </a:lnTo>
                <a:close/>
              </a:path>
              <a:path w="3740150" h="1879600">
                <a:moveTo>
                  <a:pt x="2860547" y="1735835"/>
                </a:moveTo>
                <a:lnTo>
                  <a:pt x="2859023" y="1734311"/>
                </a:lnTo>
                <a:lnTo>
                  <a:pt x="2857499" y="1734311"/>
                </a:lnTo>
                <a:lnTo>
                  <a:pt x="2855975" y="1735835"/>
                </a:lnTo>
                <a:lnTo>
                  <a:pt x="2857499" y="1737359"/>
                </a:lnTo>
                <a:lnTo>
                  <a:pt x="2859023" y="1737359"/>
                </a:lnTo>
                <a:lnTo>
                  <a:pt x="2860547" y="1735835"/>
                </a:lnTo>
                <a:close/>
              </a:path>
              <a:path w="3740150" h="1879600">
                <a:moveTo>
                  <a:pt x="2854451" y="1738883"/>
                </a:moveTo>
                <a:lnTo>
                  <a:pt x="2854451" y="1737359"/>
                </a:lnTo>
                <a:lnTo>
                  <a:pt x="2852927" y="1735835"/>
                </a:lnTo>
                <a:lnTo>
                  <a:pt x="2851403" y="1735835"/>
                </a:lnTo>
                <a:lnTo>
                  <a:pt x="2849879" y="1737359"/>
                </a:lnTo>
                <a:lnTo>
                  <a:pt x="2851403" y="1738883"/>
                </a:lnTo>
                <a:lnTo>
                  <a:pt x="2854451" y="1738883"/>
                </a:lnTo>
                <a:close/>
              </a:path>
              <a:path w="3740150" h="1879600">
                <a:moveTo>
                  <a:pt x="2846831" y="1741931"/>
                </a:moveTo>
                <a:lnTo>
                  <a:pt x="2846831" y="1737359"/>
                </a:lnTo>
                <a:lnTo>
                  <a:pt x="2845307" y="1738883"/>
                </a:lnTo>
                <a:lnTo>
                  <a:pt x="2843783" y="1738883"/>
                </a:lnTo>
                <a:lnTo>
                  <a:pt x="2845307" y="1740407"/>
                </a:lnTo>
                <a:lnTo>
                  <a:pt x="2845307" y="1741931"/>
                </a:lnTo>
                <a:lnTo>
                  <a:pt x="2846831" y="1741931"/>
                </a:lnTo>
                <a:close/>
              </a:path>
              <a:path w="3740150" h="1879600">
                <a:moveTo>
                  <a:pt x="2848355" y="1740407"/>
                </a:moveTo>
                <a:lnTo>
                  <a:pt x="2848355" y="1738883"/>
                </a:lnTo>
                <a:lnTo>
                  <a:pt x="2846831" y="1738883"/>
                </a:lnTo>
                <a:lnTo>
                  <a:pt x="2846831" y="1740407"/>
                </a:lnTo>
                <a:lnTo>
                  <a:pt x="2848355" y="1740407"/>
                </a:lnTo>
                <a:close/>
              </a:path>
              <a:path w="3740150" h="1879600">
                <a:moveTo>
                  <a:pt x="2842259" y="1741931"/>
                </a:moveTo>
                <a:lnTo>
                  <a:pt x="2840735" y="1740407"/>
                </a:lnTo>
                <a:lnTo>
                  <a:pt x="2839211" y="1740407"/>
                </a:lnTo>
                <a:lnTo>
                  <a:pt x="2837687" y="1741931"/>
                </a:lnTo>
                <a:lnTo>
                  <a:pt x="2839211" y="1741931"/>
                </a:lnTo>
                <a:lnTo>
                  <a:pt x="2839211" y="1743455"/>
                </a:lnTo>
                <a:lnTo>
                  <a:pt x="2840735" y="1743455"/>
                </a:lnTo>
                <a:lnTo>
                  <a:pt x="2842259" y="1741931"/>
                </a:lnTo>
                <a:close/>
              </a:path>
              <a:path w="3740150" h="1879600">
                <a:moveTo>
                  <a:pt x="2836163" y="1743455"/>
                </a:moveTo>
                <a:lnTo>
                  <a:pt x="2834639" y="1741931"/>
                </a:lnTo>
                <a:lnTo>
                  <a:pt x="2833115" y="1741931"/>
                </a:lnTo>
                <a:lnTo>
                  <a:pt x="2831591" y="1743455"/>
                </a:lnTo>
                <a:lnTo>
                  <a:pt x="2833115" y="1743455"/>
                </a:lnTo>
                <a:lnTo>
                  <a:pt x="2833115" y="1744979"/>
                </a:lnTo>
                <a:lnTo>
                  <a:pt x="2834639" y="1744979"/>
                </a:lnTo>
                <a:lnTo>
                  <a:pt x="2836163" y="1743455"/>
                </a:lnTo>
                <a:close/>
              </a:path>
              <a:path w="3740150" h="1879600">
                <a:moveTo>
                  <a:pt x="2830067" y="1744979"/>
                </a:moveTo>
                <a:lnTo>
                  <a:pt x="2828543" y="1743455"/>
                </a:lnTo>
                <a:lnTo>
                  <a:pt x="2827019" y="1743455"/>
                </a:lnTo>
                <a:lnTo>
                  <a:pt x="2825495" y="1744979"/>
                </a:lnTo>
                <a:lnTo>
                  <a:pt x="2827019" y="1744979"/>
                </a:lnTo>
                <a:lnTo>
                  <a:pt x="2827019" y="1746503"/>
                </a:lnTo>
                <a:lnTo>
                  <a:pt x="2828543" y="1746503"/>
                </a:lnTo>
                <a:lnTo>
                  <a:pt x="2830067" y="1744979"/>
                </a:lnTo>
                <a:close/>
              </a:path>
              <a:path w="3740150" h="1879600">
                <a:moveTo>
                  <a:pt x="2820923" y="1748027"/>
                </a:moveTo>
                <a:lnTo>
                  <a:pt x="2820923" y="1746503"/>
                </a:lnTo>
                <a:lnTo>
                  <a:pt x="2819399" y="1746503"/>
                </a:lnTo>
                <a:lnTo>
                  <a:pt x="2820923" y="1748027"/>
                </a:lnTo>
                <a:close/>
              </a:path>
              <a:path w="3740150" h="1879600">
                <a:moveTo>
                  <a:pt x="2823971" y="1748027"/>
                </a:moveTo>
                <a:lnTo>
                  <a:pt x="2823971" y="1746503"/>
                </a:lnTo>
                <a:lnTo>
                  <a:pt x="2822447" y="1746503"/>
                </a:lnTo>
                <a:lnTo>
                  <a:pt x="2822447" y="1744979"/>
                </a:lnTo>
                <a:lnTo>
                  <a:pt x="2820923" y="1744979"/>
                </a:lnTo>
                <a:lnTo>
                  <a:pt x="2820923" y="1749551"/>
                </a:lnTo>
                <a:lnTo>
                  <a:pt x="2822447" y="1748027"/>
                </a:lnTo>
                <a:lnTo>
                  <a:pt x="2823971" y="1748027"/>
                </a:lnTo>
                <a:close/>
              </a:path>
              <a:path w="3740150" h="1879600">
                <a:moveTo>
                  <a:pt x="2816351" y="1751075"/>
                </a:moveTo>
                <a:lnTo>
                  <a:pt x="2816351" y="1746503"/>
                </a:lnTo>
                <a:lnTo>
                  <a:pt x="2814827" y="1748027"/>
                </a:lnTo>
                <a:lnTo>
                  <a:pt x="2813303" y="1748027"/>
                </a:lnTo>
                <a:lnTo>
                  <a:pt x="2814827" y="1749551"/>
                </a:lnTo>
                <a:lnTo>
                  <a:pt x="2814827" y="1751075"/>
                </a:lnTo>
                <a:lnTo>
                  <a:pt x="2816351" y="1751075"/>
                </a:lnTo>
                <a:close/>
              </a:path>
              <a:path w="3740150" h="1879600">
                <a:moveTo>
                  <a:pt x="2817875" y="1749551"/>
                </a:moveTo>
                <a:lnTo>
                  <a:pt x="2817875" y="1748027"/>
                </a:lnTo>
                <a:lnTo>
                  <a:pt x="2816351" y="1748027"/>
                </a:lnTo>
                <a:lnTo>
                  <a:pt x="2816351" y="1749551"/>
                </a:lnTo>
                <a:lnTo>
                  <a:pt x="2817875" y="1749551"/>
                </a:lnTo>
                <a:close/>
              </a:path>
              <a:path w="3740150" h="1879600">
                <a:moveTo>
                  <a:pt x="2811779" y="1751075"/>
                </a:moveTo>
                <a:lnTo>
                  <a:pt x="2811779" y="1749551"/>
                </a:lnTo>
                <a:lnTo>
                  <a:pt x="2807207" y="1749551"/>
                </a:lnTo>
                <a:lnTo>
                  <a:pt x="2808731" y="1751075"/>
                </a:lnTo>
                <a:lnTo>
                  <a:pt x="2808731" y="1752599"/>
                </a:lnTo>
                <a:lnTo>
                  <a:pt x="2810255" y="1752599"/>
                </a:lnTo>
                <a:lnTo>
                  <a:pt x="2811779" y="1751075"/>
                </a:lnTo>
                <a:close/>
              </a:path>
              <a:path w="3740150" h="1879600">
                <a:moveTo>
                  <a:pt x="2805683" y="1752599"/>
                </a:moveTo>
                <a:lnTo>
                  <a:pt x="2804159" y="1751075"/>
                </a:lnTo>
                <a:lnTo>
                  <a:pt x="2802635" y="1751075"/>
                </a:lnTo>
                <a:lnTo>
                  <a:pt x="2801111" y="1752599"/>
                </a:lnTo>
                <a:lnTo>
                  <a:pt x="2802635" y="1752599"/>
                </a:lnTo>
                <a:lnTo>
                  <a:pt x="2802635" y="1754123"/>
                </a:lnTo>
                <a:lnTo>
                  <a:pt x="2804159" y="1754123"/>
                </a:lnTo>
                <a:lnTo>
                  <a:pt x="2805683" y="1752599"/>
                </a:lnTo>
                <a:close/>
              </a:path>
              <a:path w="3740150" h="1879600">
                <a:moveTo>
                  <a:pt x="2799587" y="1754123"/>
                </a:moveTo>
                <a:lnTo>
                  <a:pt x="2798063" y="1752599"/>
                </a:lnTo>
                <a:lnTo>
                  <a:pt x="2796539" y="1752599"/>
                </a:lnTo>
                <a:lnTo>
                  <a:pt x="2795015" y="1754123"/>
                </a:lnTo>
                <a:lnTo>
                  <a:pt x="2796539" y="1754123"/>
                </a:lnTo>
                <a:lnTo>
                  <a:pt x="2796539" y="1755647"/>
                </a:lnTo>
                <a:lnTo>
                  <a:pt x="2798063" y="1755647"/>
                </a:lnTo>
                <a:lnTo>
                  <a:pt x="2799587" y="1754123"/>
                </a:lnTo>
                <a:close/>
              </a:path>
              <a:path w="3740150" h="1879600">
                <a:moveTo>
                  <a:pt x="2793491" y="1755647"/>
                </a:moveTo>
                <a:lnTo>
                  <a:pt x="2791967" y="1754123"/>
                </a:lnTo>
                <a:lnTo>
                  <a:pt x="2790443" y="1754123"/>
                </a:lnTo>
                <a:lnTo>
                  <a:pt x="2788919" y="1755647"/>
                </a:lnTo>
                <a:lnTo>
                  <a:pt x="2790443" y="1755647"/>
                </a:lnTo>
                <a:lnTo>
                  <a:pt x="2790443" y="1757171"/>
                </a:lnTo>
                <a:lnTo>
                  <a:pt x="2791967" y="1757171"/>
                </a:lnTo>
                <a:lnTo>
                  <a:pt x="2793491" y="1755647"/>
                </a:lnTo>
                <a:close/>
              </a:path>
              <a:path w="3740150" h="1879600">
                <a:moveTo>
                  <a:pt x="2787395" y="1758695"/>
                </a:moveTo>
                <a:lnTo>
                  <a:pt x="2787395" y="1757171"/>
                </a:lnTo>
                <a:lnTo>
                  <a:pt x="2785871" y="1755647"/>
                </a:lnTo>
                <a:lnTo>
                  <a:pt x="2784347" y="1755647"/>
                </a:lnTo>
                <a:lnTo>
                  <a:pt x="2782823" y="1757171"/>
                </a:lnTo>
                <a:lnTo>
                  <a:pt x="2784347" y="1758695"/>
                </a:lnTo>
                <a:lnTo>
                  <a:pt x="2787395" y="1758695"/>
                </a:lnTo>
                <a:close/>
              </a:path>
              <a:path w="3740150" h="1879600">
                <a:moveTo>
                  <a:pt x="2778251" y="1760219"/>
                </a:moveTo>
                <a:lnTo>
                  <a:pt x="2778251" y="1758695"/>
                </a:lnTo>
                <a:lnTo>
                  <a:pt x="2776727" y="1758695"/>
                </a:lnTo>
                <a:lnTo>
                  <a:pt x="2778251" y="1760219"/>
                </a:lnTo>
                <a:close/>
              </a:path>
              <a:path w="3740150" h="1879600">
                <a:moveTo>
                  <a:pt x="2781299" y="1760219"/>
                </a:moveTo>
                <a:lnTo>
                  <a:pt x="2781299" y="1758695"/>
                </a:lnTo>
                <a:lnTo>
                  <a:pt x="2779775" y="1758695"/>
                </a:lnTo>
                <a:lnTo>
                  <a:pt x="2779775" y="1757171"/>
                </a:lnTo>
                <a:lnTo>
                  <a:pt x="2778251" y="1757171"/>
                </a:lnTo>
                <a:lnTo>
                  <a:pt x="2778251" y="1761743"/>
                </a:lnTo>
                <a:lnTo>
                  <a:pt x="2779775" y="1760219"/>
                </a:lnTo>
                <a:lnTo>
                  <a:pt x="2781299" y="1760219"/>
                </a:lnTo>
                <a:close/>
              </a:path>
              <a:path w="3740150" h="1879600">
                <a:moveTo>
                  <a:pt x="2773679" y="1763267"/>
                </a:moveTo>
                <a:lnTo>
                  <a:pt x="2773679" y="1758695"/>
                </a:lnTo>
                <a:lnTo>
                  <a:pt x="2772155" y="1760219"/>
                </a:lnTo>
                <a:lnTo>
                  <a:pt x="2770631" y="1760219"/>
                </a:lnTo>
                <a:lnTo>
                  <a:pt x="2772155" y="1761743"/>
                </a:lnTo>
                <a:lnTo>
                  <a:pt x="2772155" y="1763267"/>
                </a:lnTo>
                <a:lnTo>
                  <a:pt x="2773679" y="1763267"/>
                </a:lnTo>
                <a:close/>
              </a:path>
              <a:path w="3740150" h="1879600">
                <a:moveTo>
                  <a:pt x="2775203" y="1761743"/>
                </a:moveTo>
                <a:lnTo>
                  <a:pt x="2775203" y="1760219"/>
                </a:lnTo>
                <a:lnTo>
                  <a:pt x="2773679" y="1760219"/>
                </a:lnTo>
                <a:lnTo>
                  <a:pt x="2773679" y="1761743"/>
                </a:lnTo>
                <a:lnTo>
                  <a:pt x="2775203" y="1761743"/>
                </a:lnTo>
                <a:close/>
              </a:path>
              <a:path w="3740150" h="1879600">
                <a:moveTo>
                  <a:pt x="2769107" y="1763267"/>
                </a:moveTo>
                <a:lnTo>
                  <a:pt x="2769107" y="1761743"/>
                </a:lnTo>
                <a:lnTo>
                  <a:pt x="2764535" y="1761743"/>
                </a:lnTo>
                <a:lnTo>
                  <a:pt x="2766059" y="1763267"/>
                </a:lnTo>
                <a:lnTo>
                  <a:pt x="2766059" y="1764791"/>
                </a:lnTo>
                <a:lnTo>
                  <a:pt x="2767583" y="1764791"/>
                </a:lnTo>
                <a:lnTo>
                  <a:pt x="2769107" y="1763267"/>
                </a:lnTo>
                <a:close/>
              </a:path>
              <a:path w="3740150" h="1879600">
                <a:moveTo>
                  <a:pt x="2763011" y="1764791"/>
                </a:moveTo>
                <a:lnTo>
                  <a:pt x="2761487" y="1763267"/>
                </a:lnTo>
                <a:lnTo>
                  <a:pt x="2759963" y="1763267"/>
                </a:lnTo>
                <a:lnTo>
                  <a:pt x="2758439" y="1764791"/>
                </a:lnTo>
                <a:lnTo>
                  <a:pt x="2759963" y="1764791"/>
                </a:lnTo>
                <a:lnTo>
                  <a:pt x="2759963" y="1766315"/>
                </a:lnTo>
                <a:lnTo>
                  <a:pt x="2761487" y="1766315"/>
                </a:lnTo>
                <a:lnTo>
                  <a:pt x="2763011" y="1764791"/>
                </a:lnTo>
                <a:close/>
              </a:path>
              <a:path w="3740150" h="1879600">
                <a:moveTo>
                  <a:pt x="2756915" y="1766315"/>
                </a:moveTo>
                <a:lnTo>
                  <a:pt x="2755391" y="1764791"/>
                </a:lnTo>
                <a:lnTo>
                  <a:pt x="2753867" y="1764791"/>
                </a:lnTo>
                <a:lnTo>
                  <a:pt x="2752343" y="1766315"/>
                </a:lnTo>
                <a:lnTo>
                  <a:pt x="2753867" y="1767839"/>
                </a:lnTo>
                <a:lnTo>
                  <a:pt x="2755391" y="1767839"/>
                </a:lnTo>
                <a:lnTo>
                  <a:pt x="2756915" y="1766315"/>
                </a:lnTo>
                <a:close/>
              </a:path>
              <a:path w="3740150" h="1879600">
                <a:moveTo>
                  <a:pt x="2750819" y="1767839"/>
                </a:moveTo>
                <a:lnTo>
                  <a:pt x="2749295" y="1767839"/>
                </a:lnTo>
                <a:lnTo>
                  <a:pt x="2749295" y="1766315"/>
                </a:lnTo>
                <a:lnTo>
                  <a:pt x="2747771" y="1766315"/>
                </a:lnTo>
                <a:lnTo>
                  <a:pt x="2746247" y="1767839"/>
                </a:lnTo>
                <a:lnTo>
                  <a:pt x="2747771" y="1769363"/>
                </a:lnTo>
                <a:lnTo>
                  <a:pt x="2749295" y="1769363"/>
                </a:lnTo>
                <a:lnTo>
                  <a:pt x="2750819" y="1767839"/>
                </a:lnTo>
                <a:close/>
              </a:path>
              <a:path w="3740150" h="1879600">
                <a:moveTo>
                  <a:pt x="2744723" y="1769363"/>
                </a:moveTo>
                <a:lnTo>
                  <a:pt x="2743199" y="1769363"/>
                </a:lnTo>
                <a:lnTo>
                  <a:pt x="2743199" y="1767839"/>
                </a:lnTo>
                <a:lnTo>
                  <a:pt x="2741675" y="1767839"/>
                </a:lnTo>
                <a:lnTo>
                  <a:pt x="2740151" y="1769363"/>
                </a:lnTo>
                <a:lnTo>
                  <a:pt x="2741675" y="1770887"/>
                </a:lnTo>
                <a:lnTo>
                  <a:pt x="2743199" y="1770887"/>
                </a:lnTo>
                <a:lnTo>
                  <a:pt x="2744723" y="1769363"/>
                </a:lnTo>
                <a:close/>
              </a:path>
              <a:path w="3740150" h="1879600">
                <a:moveTo>
                  <a:pt x="2738627" y="1770887"/>
                </a:moveTo>
                <a:lnTo>
                  <a:pt x="2737103" y="1770887"/>
                </a:lnTo>
                <a:lnTo>
                  <a:pt x="2737103" y="1769363"/>
                </a:lnTo>
                <a:lnTo>
                  <a:pt x="2735579" y="1769363"/>
                </a:lnTo>
                <a:lnTo>
                  <a:pt x="2734055" y="1770887"/>
                </a:lnTo>
                <a:lnTo>
                  <a:pt x="2735579" y="1772411"/>
                </a:lnTo>
                <a:lnTo>
                  <a:pt x="2737103" y="1772411"/>
                </a:lnTo>
                <a:lnTo>
                  <a:pt x="2738627" y="1770887"/>
                </a:lnTo>
                <a:close/>
              </a:path>
              <a:path w="3740150" h="1879600">
                <a:moveTo>
                  <a:pt x="2732531" y="1772411"/>
                </a:moveTo>
                <a:lnTo>
                  <a:pt x="2731007" y="1772411"/>
                </a:lnTo>
                <a:lnTo>
                  <a:pt x="2731007" y="1770887"/>
                </a:lnTo>
                <a:lnTo>
                  <a:pt x="2729483" y="1770887"/>
                </a:lnTo>
                <a:lnTo>
                  <a:pt x="2727959" y="1772411"/>
                </a:lnTo>
                <a:lnTo>
                  <a:pt x="2727959" y="1773935"/>
                </a:lnTo>
                <a:lnTo>
                  <a:pt x="2731007" y="1773935"/>
                </a:lnTo>
                <a:lnTo>
                  <a:pt x="2732531" y="1772411"/>
                </a:lnTo>
                <a:close/>
              </a:path>
              <a:path w="3740150" h="1879600">
                <a:moveTo>
                  <a:pt x="2724911" y="1775459"/>
                </a:moveTo>
                <a:lnTo>
                  <a:pt x="2724911" y="1772411"/>
                </a:lnTo>
                <a:lnTo>
                  <a:pt x="2723387" y="1772411"/>
                </a:lnTo>
                <a:lnTo>
                  <a:pt x="2721863" y="1773935"/>
                </a:lnTo>
                <a:lnTo>
                  <a:pt x="2721863" y="1775459"/>
                </a:lnTo>
                <a:lnTo>
                  <a:pt x="2724911" y="1775459"/>
                </a:lnTo>
                <a:close/>
              </a:path>
              <a:path w="3740150" h="1879600">
                <a:moveTo>
                  <a:pt x="2718815" y="1776983"/>
                </a:moveTo>
                <a:lnTo>
                  <a:pt x="2718815" y="1773935"/>
                </a:lnTo>
                <a:lnTo>
                  <a:pt x="2715767" y="1773935"/>
                </a:lnTo>
                <a:lnTo>
                  <a:pt x="2715767" y="1776983"/>
                </a:lnTo>
                <a:lnTo>
                  <a:pt x="2718815" y="1776983"/>
                </a:lnTo>
                <a:close/>
              </a:path>
              <a:path w="3740150" h="1879600">
                <a:moveTo>
                  <a:pt x="2712719" y="1778507"/>
                </a:moveTo>
                <a:lnTo>
                  <a:pt x="2712719" y="1775459"/>
                </a:lnTo>
                <a:lnTo>
                  <a:pt x="2709671" y="1775459"/>
                </a:lnTo>
                <a:lnTo>
                  <a:pt x="2709671" y="1778507"/>
                </a:lnTo>
                <a:lnTo>
                  <a:pt x="2712719" y="1778507"/>
                </a:lnTo>
                <a:close/>
              </a:path>
              <a:path w="3740150" h="1879600">
                <a:moveTo>
                  <a:pt x="2706623" y="1780031"/>
                </a:moveTo>
                <a:lnTo>
                  <a:pt x="2706623" y="1776983"/>
                </a:lnTo>
                <a:lnTo>
                  <a:pt x="2703575" y="1776983"/>
                </a:lnTo>
                <a:lnTo>
                  <a:pt x="2703575" y="1780031"/>
                </a:lnTo>
                <a:lnTo>
                  <a:pt x="2706623" y="1780031"/>
                </a:lnTo>
                <a:close/>
              </a:path>
              <a:path w="3740150" h="1879600">
                <a:moveTo>
                  <a:pt x="2700527" y="1781555"/>
                </a:moveTo>
                <a:lnTo>
                  <a:pt x="2700527" y="1780031"/>
                </a:lnTo>
                <a:lnTo>
                  <a:pt x="2699003" y="1778507"/>
                </a:lnTo>
                <a:lnTo>
                  <a:pt x="2697479" y="1778507"/>
                </a:lnTo>
                <a:lnTo>
                  <a:pt x="2697479" y="1781555"/>
                </a:lnTo>
                <a:lnTo>
                  <a:pt x="2700527" y="1781555"/>
                </a:lnTo>
                <a:close/>
              </a:path>
              <a:path w="3740150" h="1879600">
                <a:moveTo>
                  <a:pt x="2694431" y="1783079"/>
                </a:moveTo>
                <a:lnTo>
                  <a:pt x="2694431" y="1781555"/>
                </a:lnTo>
                <a:lnTo>
                  <a:pt x="2692907" y="1780031"/>
                </a:lnTo>
                <a:lnTo>
                  <a:pt x="2691383" y="1780031"/>
                </a:lnTo>
                <a:lnTo>
                  <a:pt x="2691383" y="1783079"/>
                </a:lnTo>
                <a:lnTo>
                  <a:pt x="2694431" y="1783079"/>
                </a:lnTo>
                <a:close/>
              </a:path>
              <a:path w="3740150" h="1879600">
                <a:moveTo>
                  <a:pt x="2688335" y="1784603"/>
                </a:moveTo>
                <a:lnTo>
                  <a:pt x="2688335" y="1783079"/>
                </a:lnTo>
                <a:lnTo>
                  <a:pt x="2686811" y="1781555"/>
                </a:lnTo>
                <a:lnTo>
                  <a:pt x="2685287" y="1781555"/>
                </a:lnTo>
                <a:lnTo>
                  <a:pt x="2685287" y="1784603"/>
                </a:lnTo>
                <a:lnTo>
                  <a:pt x="2686811" y="1786127"/>
                </a:lnTo>
                <a:lnTo>
                  <a:pt x="2686811" y="1784603"/>
                </a:lnTo>
                <a:lnTo>
                  <a:pt x="2688335" y="1784603"/>
                </a:lnTo>
                <a:close/>
              </a:path>
              <a:path w="3740150" h="1879600">
                <a:moveTo>
                  <a:pt x="2682239" y="1786127"/>
                </a:moveTo>
                <a:lnTo>
                  <a:pt x="2682239" y="1784603"/>
                </a:lnTo>
                <a:lnTo>
                  <a:pt x="2680715" y="1783079"/>
                </a:lnTo>
                <a:lnTo>
                  <a:pt x="2679191" y="1784603"/>
                </a:lnTo>
                <a:lnTo>
                  <a:pt x="2679191" y="1786127"/>
                </a:lnTo>
                <a:lnTo>
                  <a:pt x="2680715" y="1787651"/>
                </a:lnTo>
                <a:lnTo>
                  <a:pt x="2680715" y="1786127"/>
                </a:lnTo>
                <a:lnTo>
                  <a:pt x="2682239" y="1786127"/>
                </a:lnTo>
                <a:close/>
              </a:path>
              <a:path w="3740150" h="1879600">
                <a:moveTo>
                  <a:pt x="2676143" y="1787651"/>
                </a:moveTo>
                <a:lnTo>
                  <a:pt x="2676143" y="1786127"/>
                </a:lnTo>
                <a:lnTo>
                  <a:pt x="2674619" y="1784603"/>
                </a:lnTo>
                <a:lnTo>
                  <a:pt x="2673095" y="1784603"/>
                </a:lnTo>
                <a:lnTo>
                  <a:pt x="2673095" y="1787651"/>
                </a:lnTo>
                <a:lnTo>
                  <a:pt x="2676143" y="1787651"/>
                </a:lnTo>
                <a:close/>
              </a:path>
              <a:path w="3740150" h="1879600">
                <a:moveTo>
                  <a:pt x="2670047" y="1789175"/>
                </a:moveTo>
                <a:lnTo>
                  <a:pt x="2670047" y="1787651"/>
                </a:lnTo>
                <a:lnTo>
                  <a:pt x="2668523" y="1786127"/>
                </a:lnTo>
                <a:lnTo>
                  <a:pt x="2666999" y="1786127"/>
                </a:lnTo>
                <a:lnTo>
                  <a:pt x="2666999" y="1789175"/>
                </a:lnTo>
                <a:lnTo>
                  <a:pt x="2670047" y="1789175"/>
                </a:lnTo>
                <a:close/>
              </a:path>
              <a:path w="3740150" h="1879600">
                <a:moveTo>
                  <a:pt x="2663951" y="1790699"/>
                </a:moveTo>
                <a:lnTo>
                  <a:pt x="2663951" y="1787651"/>
                </a:lnTo>
                <a:lnTo>
                  <a:pt x="2660903" y="1787651"/>
                </a:lnTo>
                <a:lnTo>
                  <a:pt x="2660903" y="1790699"/>
                </a:lnTo>
                <a:lnTo>
                  <a:pt x="2663951" y="1790699"/>
                </a:lnTo>
                <a:close/>
              </a:path>
              <a:path w="3740150" h="1879600">
                <a:moveTo>
                  <a:pt x="2657855" y="1792223"/>
                </a:moveTo>
                <a:lnTo>
                  <a:pt x="2657855" y="1789175"/>
                </a:lnTo>
                <a:lnTo>
                  <a:pt x="2654807" y="1789175"/>
                </a:lnTo>
                <a:lnTo>
                  <a:pt x="2654807" y="1792223"/>
                </a:lnTo>
                <a:lnTo>
                  <a:pt x="2657855" y="1792223"/>
                </a:lnTo>
                <a:close/>
              </a:path>
              <a:path w="3740150" h="1879600">
                <a:moveTo>
                  <a:pt x="2651759" y="1792223"/>
                </a:moveTo>
                <a:lnTo>
                  <a:pt x="2651759" y="1790699"/>
                </a:lnTo>
                <a:lnTo>
                  <a:pt x="2648711" y="1790699"/>
                </a:lnTo>
                <a:lnTo>
                  <a:pt x="2648711" y="1793747"/>
                </a:lnTo>
                <a:lnTo>
                  <a:pt x="2650235" y="1793747"/>
                </a:lnTo>
                <a:lnTo>
                  <a:pt x="2651759" y="1792223"/>
                </a:lnTo>
                <a:close/>
              </a:path>
              <a:path w="3740150" h="1879600">
                <a:moveTo>
                  <a:pt x="2645663" y="1793747"/>
                </a:moveTo>
                <a:lnTo>
                  <a:pt x="2645663" y="1792223"/>
                </a:lnTo>
                <a:lnTo>
                  <a:pt x="2642615" y="1792223"/>
                </a:lnTo>
                <a:lnTo>
                  <a:pt x="2642615" y="1795271"/>
                </a:lnTo>
                <a:lnTo>
                  <a:pt x="2644139" y="1795271"/>
                </a:lnTo>
                <a:lnTo>
                  <a:pt x="2645663" y="1793747"/>
                </a:lnTo>
                <a:close/>
              </a:path>
              <a:path w="3740150" h="1879600">
                <a:moveTo>
                  <a:pt x="2639567" y="1795271"/>
                </a:moveTo>
                <a:lnTo>
                  <a:pt x="2639567" y="1793747"/>
                </a:lnTo>
                <a:lnTo>
                  <a:pt x="2636519" y="1793747"/>
                </a:lnTo>
                <a:lnTo>
                  <a:pt x="2634995" y="1795271"/>
                </a:lnTo>
                <a:lnTo>
                  <a:pt x="2636519" y="1795271"/>
                </a:lnTo>
                <a:lnTo>
                  <a:pt x="2636519" y="1796795"/>
                </a:lnTo>
                <a:lnTo>
                  <a:pt x="2638043" y="1796795"/>
                </a:lnTo>
                <a:lnTo>
                  <a:pt x="2639567" y="1795271"/>
                </a:lnTo>
                <a:close/>
              </a:path>
              <a:path w="3740150" h="1879600">
                <a:moveTo>
                  <a:pt x="2633471" y="1796795"/>
                </a:moveTo>
                <a:lnTo>
                  <a:pt x="2631947" y="1795271"/>
                </a:lnTo>
                <a:lnTo>
                  <a:pt x="2628899" y="1795271"/>
                </a:lnTo>
                <a:lnTo>
                  <a:pt x="2630423" y="1796795"/>
                </a:lnTo>
                <a:lnTo>
                  <a:pt x="2630423" y="1798319"/>
                </a:lnTo>
                <a:lnTo>
                  <a:pt x="2631947" y="1798319"/>
                </a:lnTo>
                <a:lnTo>
                  <a:pt x="2633471" y="1796795"/>
                </a:lnTo>
                <a:close/>
              </a:path>
              <a:path w="3740150" h="1879600">
                <a:moveTo>
                  <a:pt x="2627375" y="1798319"/>
                </a:moveTo>
                <a:lnTo>
                  <a:pt x="2625851" y="1796795"/>
                </a:lnTo>
                <a:lnTo>
                  <a:pt x="2622803" y="1796795"/>
                </a:lnTo>
                <a:lnTo>
                  <a:pt x="2622803" y="1798319"/>
                </a:lnTo>
                <a:lnTo>
                  <a:pt x="2624327" y="1799843"/>
                </a:lnTo>
                <a:lnTo>
                  <a:pt x="2625851" y="1799843"/>
                </a:lnTo>
                <a:lnTo>
                  <a:pt x="2627375" y="1798319"/>
                </a:lnTo>
                <a:close/>
              </a:path>
              <a:path w="3740150" h="1879600">
                <a:moveTo>
                  <a:pt x="2621279" y="1799843"/>
                </a:moveTo>
                <a:lnTo>
                  <a:pt x="2619755" y="1798319"/>
                </a:lnTo>
                <a:lnTo>
                  <a:pt x="2616707" y="1798319"/>
                </a:lnTo>
                <a:lnTo>
                  <a:pt x="2616707" y="1799843"/>
                </a:lnTo>
                <a:lnTo>
                  <a:pt x="2618231" y="1801367"/>
                </a:lnTo>
                <a:lnTo>
                  <a:pt x="2619755" y="1801367"/>
                </a:lnTo>
                <a:lnTo>
                  <a:pt x="2621279" y="1799843"/>
                </a:lnTo>
                <a:close/>
              </a:path>
              <a:path w="3740150" h="1879600">
                <a:moveTo>
                  <a:pt x="2613659" y="1802891"/>
                </a:moveTo>
                <a:lnTo>
                  <a:pt x="2613659" y="1798319"/>
                </a:lnTo>
                <a:lnTo>
                  <a:pt x="2612135" y="1799843"/>
                </a:lnTo>
                <a:lnTo>
                  <a:pt x="2610611" y="1799843"/>
                </a:lnTo>
                <a:lnTo>
                  <a:pt x="2610611" y="1801367"/>
                </a:lnTo>
                <a:lnTo>
                  <a:pt x="2612135" y="1802891"/>
                </a:lnTo>
                <a:lnTo>
                  <a:pt x="2613659" y="1802891"/>
                </a:lnTo>
                <a:close/>
              </a:path>
              <a:path w="3740150" h="1879600">
                <a:moveTo>
                  <a:pt x="2607563" y="1802891"/>
                </a:moveTo>
                <a:lnTo>
                  <a:pt x="2607563" y="1799843"/>
                </a:lnTo>
                <a:lnTo>
                  <a:pt x="2606039" y="1801367"/>
                </a:lnTo>
                <a:lnTo>
                  <a:pt x="2604515" y="1801367"/>
                </a:lnTo>
                <a:lnTo>
                  <a:pt x="2604515" y="1802891"/>
                </a:lnTo>
                <a:lnTo>
                  <a:pt x="2606039" y="1804415"/>
                </a:lnTo>
                <a:lnTo>
                  <a:pt x="2607563" y="1802891"/>
                </a:lnTo>
                <a:close/>
              </a:path>
              <a:path w="3740150" h="1879600">
                <a:moveTo>
                  <a:pt x="2601467" y="1804415"/>
                </a:moveTo>
                <a:lnTo>
                  <a:pt x="2601467" y="1801367"/>
                </a:lnTo>
                <a:lnTo>
                  <a:pt x="2599943" y="1801367"/>
                </a:lnTo>
                <a:lnTo>
                  <a:pt x="2598419" y="1802891"/>
                </a:lnTo>
                <a:lnTo>
                  <a:pt x="2598419" y="1804415"/>
                </a:lnTo>
                <a:lnTo>
                  <a:pt x="2599943" y="1805939"/>
                </a:lnTo>
                <a:lnTo>
                  <a:pt x="2599943" y="1804415"/>
                </a:lnTo>
                <a:lnTo>
                  <a:pt x="2601467" y="1804415"/>
                </a:lnTo>
                <a:close/>
              </a:path>
              <a:path w="3740150" h="1879600">
                <a:moveTo>
                  <a:pt x="2595371" y="1805939"/>
                </a:moveTo>
                <a:lnTo>
                  <a:pt x="2595371" y="1802891"/>
                </a:lnTo>
                <a:lnTo>
                  <a:pt x="2592323" y="1802891"/>
                </a:lnTo>
                <a:lnTo>
                  <a:pt x="2592323" y="1805939"/>
                </a:lnTo>
                <a:lnTo>
                  <a:pt x="2595371" y="1805939"/>
                </a:lnTo>
                <a:close/>
              </a:path>
              <a:path w="3740150" h="1879600">
                <a:moveTo>
                  <a:pt x="2589275" y="1807463"/>
                </a:moveTo>
                <a:lnTo>
                  <a:pt x="2589275" y="1804415"/>
                </a:lnTo>
                <a:lnTo>
                  <a:pt x="2586227" y="1804415"/>
                </a:lnTo>
                <a:lnTo>
                  <a:pt x="2586227" y="1807463"/>
                </a:lnTo>
                <a:lnTo>
                  <a:pt x="2589275" y="1807463"/>
                </a:lnTo>
                <a:close/>
              </a:path>
              <a:path w="3740150" h="1879600">
                <a:moveTo>
                  <a:pt x="2583179" y="1808987"/>
                </a:moveTo>
                <a:lnTo>
                  <a:pt x="2583179" y="1805939"/>
                </a:lnTo>
                <a:lnTo>
                  <a:pt x="2580131" y="1805939"/>
                </a:lnTo>
                <a:lnTo>
                  <a:pt x="2580131" y="1808987"/>
                </a:lnTo>
                <a:lnTo>
                  <a:pt x="2583179" y="1808987"/>
                </a:lnTo>
                <a:close/>
              </a:path>
              <a:path w="3740150" h="1879600">
                <a:moveTo>
                  <a:pt x="2577083" y="1810511"/>
                </a:moveTo>
                <a:lnTo>
                  <a:pt x="2577083" y="1807463"/>
                </a:lnTo>
                <a:lnTo>
                  <a:pt x="2574035" y="1807463"/>
                </a:lnTo>
                <a:lnTo>
                  <a:pt x="2574035" y="1810511"/>
                </a:lnTo>
                <a:lnTo>
                  <a:pt x="2577083" y="1810511"/>
                </a:lnTo>
                <a:close/>
              </a:path>
              <a:path w="3740150" h="1879600">
                <a:moveTo>
                  <a:pt x="2570987" y="1812035"/>
                </a:moveTo>
                <a:lnTo>
                  <a:pt x="2570987" y="1808987"/>
                </a:lnTo>
                <a:lnTo>
                  <a:pt x="2569463" y="1807463"/>
                </a:lnTo>
                <a:lnTo>
                  <a:pt x="2569463" y="1808987"/>
                </a:lnTo>
                <a:lnTo>
                  <a:pt x="2567939" y="1808987"/>
                </a:lnTo>
                <a:lnTo>
                  <a:pt x="2567939" y="1812035"/>
                </a:lnTo>
                <a:lnTo>
                  <a:pt x="2570987" y="1812035"/>
                </a:lnTo>
                <a:close/>
              </a:path>
              <a:path w="3740150" h="1879600">
                <a:moveTo>
                  <a:pt x="2564891" y="1812035"/>
                </a:moveTo>
                <a:lnTo>
                  <a:pt x="2564891" y="1810511"/>
                </a:lnTo>
                <a:lnTo>
                  <a:pt x="2563367" y="1808987"/>
                </a:lnTo>
                <a:lnTo>
                  <a:pt x="2561843" y="1808987"/>
                </a:lnTo>
                <a:lnTo>
                  <a:pt x="2561843" y="1813559"/>
                </a:lnTo>
                <a:lnTo>
                  <a:pt x="2563367" y="1812035"/>
                </a:lnTo>
                <a:lnTo>
                  <a:pt x="2564891" y="1812035"/>
                </a:lnTo>
                <a:close/>
              </a:path>
              <a:path w="3740150" h="1879600">
                <a:moveTo>
                  <a:pt x="2558795" y="1813559"/>
                </a:moveTo>
                <a:lnTo>
                  <a:pt x="2558795" y="1810511"/>
                </a:lnTo>
                <a:lnTo>
                  <a:pt x="2555747" y="1810511"/>
                </a:lnTo>
                <a:lnTo>
                  <a:pt x="2554223" y="1812035"/>
                </a:lnTo>
                <a:lnTo>
                  <a:pt x="2555747" y="1812035"/>
                </a:lnTo>
                <a:lnTo>
                  <a:pt x="2555747" y="1813559"/>
                </a:lnTo>
                <a:lnTo>
                  <a:pt x="2558795" y="1813559"/>
                </a:lnTo>
                <a:close/>
              </a:path>
              <a:path w="3740150" h="1879600">
                <a:moveTo>
                  <a:pt x="2552699" y="1813559"/>
                </a:moveTo>
                <a:lnTo>
                  <a:pt x="2551175" y="1812035"/>
                </a:lnTo>
                <a:lnTo>
                  <a:pt x="2549651" y="1812035"/>
                </a:lnTo>
                <a:lnTo>
                  <a:pt x="2548127" y="1813559"/>
                </a:lnTo>
                <a:lnTo>
                  <a:pt x="2549651" y="1815083"/>
                </a:lnTo>
                <a:lnTo>
                  <a:pt x="2551175" y="1815083"/>
                </a:lnTo>
                <a:lnTo>
                  <a:pt x="2552699" y="1813559"/>
                </a:lnTo>
                <a:close/>
              </a:path>
              <a:path w="3740150" h="1879600">
                <a:moveTo>
                  <a:pt x="2546603" y="1815083"/>
                </a:moveTo>
                <a:lnTo>
                  <a:pt x="2545079" y="1815083"/>
                </a:lnTo>
                <a:lnTo>
                  <a:pt x="2545079" y="1813559"/>
                </a:lnTo>
                <a:lnTo>
                  <a:pt x="2542031" y="1813559"/>
                </a:lnTo>
                <a:lnTo>
                  <a:pt x="2542031" y="1816607"/>
                </a:lnTo>
                <a:lnTo>
                  <a:pt x="2545079" y="1816607"/>
                </a:lnTo>
                <a:lnTo>
                  <a:pt x="2546603" y="1815083"/>
                </a:lnTo>
                <a:close/>
              </a:path>
              <a:path w="3740150" h="1879600">
                <a:moveTo>
                  <a:pt x="2538983" y="1818131"/>
                </a:moveTo>
                <a:lnTo>
                  <a:pt x="2538983" y="1815083"/>
                </a:lnTo>
                <a:lnTo>
                  <a:pt x="2535935" y="1815083"/>
                </a:lnTo>
                <a:lnTo>
                  <a:pt x="2535935" y="1816607"/>
                </a:lnTo>
                <a:lnTo>
                  <a:pt x="2537459" y="1818131"/>
                </a:lnTo>
                <a:lnTo>
                  <a:pt x="2538983" y="1818131"/>
                </a:lnTo>
                <a:close/>
              </a:path>
              <a:path w="3740150" h="1879600">
                <a:moveTo>
                  <a:pt x="2532887" y="1818131"/>
                </a:moveTo>
                <a:lnTo>
                  <a:pt x="2532887" y="1815083"/>
                </a:lnTo>
                <a:lnTo>
                  <a:pt x="2531363" y="1815083"/>
                </a:lnTo>
                <a:lnTo>
                  <a:pt x="2529839" y="1816607"/>
                </a:lnTo>
                <a:lnTo>
                  <a:pt x="2529839" y="1818131"/>
                </a:lnTo>
                <a:lnTo>
                  <a:pt x="2531363" y="1819655"/>
                </a:lnTo>
                <a:lnTo>
                  <a:pt x="2531363" y="1818131"/>
                </a:lnTo>
                <a:lnTo>
                  <a:pt x="2532887" y="1818131"/>
                </a:lnTo>
                <a:close/>
              </a:path>
              <a:path w="3740150" h="1879600">
                <a:moveTo>
                  <a:pt x="2526791" y="1819655"/>
                </a:moveTo>
                <a:lnTo>
                  <a:pt x="2526791" y="1816607"/>
                </a:lnTo>
                <a:lnTo>
                  <a:pt x="2523743" y="1816607"/>
                </a:lnTo>
                <a:lnTo>
                  <a:pt x="2523743" y="1819655"/>
                </a:lnTo>
                <a:lnTo>
                  <a:pt x="2526791" y="1819655"/>
                </a:lnTo>
                <a:close/>
              </a:path>
              <a:path w="3740150" h="1879600">
                <a:moveTo>
                  <a:pt x="2520695" y="1821179"/>
                </a:moveTo>
                <a:lnTo>
                  <a:pt x="2520695" y="1818131"/>
                </a:lnTo>
                <a:lnTo>
                  <a:pt x="2517647" y="1818131"/>
                </a:lnTo>
                <a:lnTo>
                  <a:pt x="2517647" y="1821179"/>
                </a:lnTo>
                <a:lnTo>
                  <a:pt x="2520695" y="1821179"/>
                </a:lnTo>
                <a:close/>
              </a:path>
              <a:path w="3740150" h="1879600">
                <a:moveTo>
                  <a:pt x="2514599" y="1822703"/>
                </a:moveTo>
                <a:lnTo>
                  <a:pt x="2514599" y="1819655"/>
                </a:lnTo>
                <a:lnTo>
                  <a:pt x="2511551" y="1819655"/>
                </a:lnTo>
                <a:lnTo>
                  <a:pt x="2511551" y="1822703"/>
                </a:lnTo>
                <a:lnTo>
                  <a:pt x="2514599" y="1822703"/>
                </a:lnTo>
                <a:close/>
              </a:path>
              <a:path w="3740150" h="1879600">
                <a:moveTo>
                  <a:pt x="2508503" y="1824227"/>
                </a:moveTo>
                <a:lnTo>
                  <a:pt x="2508503" y="1821179"/>
                </a:lnTo>
                <a:lnTo>
                  <a:pt x="2506979" y="1819655"/>
                </a:lnTo>
                <a:lnTo>
                  <a:pt x="2506979" y="1821179"/>
                </a:lnTo>
                <a:lnTo>
                  <a:pt x="2505455" y="1821179"/>
                </a:lnTo>
                <a:lnTo>
                  <a:pt x="2505455" y="1824227"/>
                </a:lnTo>
                <a:lnTo>
                  <a:pt x="2508503" y="1824227"/>
                </a:lnTo>
                <a:close/>
              </a:path>
              <a:path w="3740150" h="1879600">
                <a:moveTo>
                  <a:pt x="2502407" y="1824227"/>
                </a:moveTo>
                <a:lnTo>
                  <a:pt x="2502407" y="1822703"/>
                </a:lnTo>
                <a:lnTo>
                  <a:pt x="2500883" y="1821179"/>
                </a:lnTo>
                <a:lnTo>
                  <a:pt x="2499359" y="1821179"/>
                </a:lnTo>
                <a:lnTo>
                  <a:pt x="2499359" y="1824227"/>
                </a:lnTo>
                <a:lnTo>
                  <a:pt x="2502407" y="1824227"/>
                </a:lnTo>
                <a:close/>
              </a:path>
              <a:path w="3740150" h="1879600">
                <a:moveTo>
                  <a:pt x="2496311" y="1824227"/>
                </a:moveTo>
                <a:lnTo>
                  <a:pt x="2496311" y="1822703"/>
                </a:lnTo>
                <a:lnTo>
                  <a:pt x="2493263" y="1822703"/>
                </a:lnTo>
                <a:lnTo>
                  <a:pt x="2493263" y="1825751"/>
                </a:lnTo>
                <a:lnTo>
                  <a:pt x="2494787" y="1825751"/>
                </a:lnTo>
                <a:lnTo>
                  <a:pt x="2496311" y="1824227"/>
                </a:lnTo>
                <a:close/>
              </a:path>
              <a:path w="3740150" h="1879600">
                <a:moveTo>
                  <a:pt x="2490215" y="1825751"/>
                </a:moveTo>
                <a:lnTo>
                  <a:pt x="2488691" y="1824227"/>
                </a:lnTo>
                <a:lnTo>
                  <a:pt x="2485643" y="1824227"/>
                </a:lnTo>
                <a:lnTo>
                  <a:pt x="2487167" y="1825751"/>
                </a:lnTo>
                <a:lnTo>
                  <a:pt x="2487167" y="1827275"/>
                </a:lnTo>
                <a:lnTo>
                  <a:pt x="2488691" y="1827275"/>
                </a:lnTo>
                <a:lnTo>
                  <a:pt x="2490215" y="1825751"/>
                </a:lnTo>
                <a:close/>
              </a:path>
              <a:path w="3740150" h="1879600">
                <a:moveTo>
                  <a:pt x="2484119" y="1827275"/>
                </a:moveTo>
                <a:lnTo>
                  <a:pt x="2482595" y="1825751"/>
                </a:lnTo>
                <a:lnTo>
                  <a:pt x="2482595" y="1824227"/>
                </a:lnTo>
                <a:lnTo>
                  <a:pt x="2481071" y="1824227"/>
                </a:lnTo>
                <a:lnTo>
                  <a:pt x="2479547" y="1825751"/>
                </a:lnTo>
                <a:lnTo>
                  <a:pt x="2479547" y="1827275"/>
                </a:lnTo>
                <a:lnTo>
                  <a:pt x="2484119" y="1827275"/>
                </a:lnTo>
                <a:close/>
              </a:path>
              <a:path w="3740150" h="1879600">
                <a:moveTo>
                  <a:pt x="2476499" y="1828799"/>
                </a:moveTo>
                <a:lnTo>
                  <a:pt x="2476499" y="1825751"/>
                </a:lnTo>
                <a:lnTo>
                  <a:pt x="2474975" y="1825751"/>
                </a:lnTo>
                <a:lnTo>
                  <a:pt x="2473451" y="1827275"/>
                </a:lnTo>
                <a:lnTo>
                  <a:pt x="2473451" y="1828799"/>
                </a:lnTo>
                <a:lnTo>
                  <a:pt x="2476499" y="1828799"/>
                </a:lnTo>
                <a:close/>
              </a:path>
              <a:path w="3740150" h="1879600">
                <a:moveTo>
                  <a:pt x="2470403" y="1830323"/>
                </a:moveTo>
                <a:lnTo>
                  <a:pt x="2470403" y="1827275"/>
                </a:lnTo>
                <a:lnTo>
                  <a:pt x="2467355" y="1827275"/>
                </a:lnTo>
                <a:lnTo>
                  <a:pt x="2467355" y="1828799"/>
                </a:lnTo>
                <a:lnTo>
                  <a:pt x="2468879" y="1830323"/>
                </a:lnTo>
                <a:lnTo>
                  <a:pt x="2470403" y="1830323"/>
                </a:lnTo>
                <a:close/>
              </a:path>
              <a:path w="3740150" h="1879600">
                <a:moveTo>
                  <a:pt x="2464307" y="1830323"/>
                </a:moveTo>
                <a:lnTo>
                  <a:pt x="2464307" y="1827275"/>
                </a:lnTo>
                <a:lnTo>
                  <a:pt x="2462783" y="1827275"/>
                </a:lnTo>
                <a:lnTo>
                  <a:pt x="2461259" y="1828799"/>
                </a:lnTo>
                <a:lnTo>
                  <a:pt x="2461259" y="1830323"/>
                </a:lnTo>
                <a:lnTo>
                  <a:pt x="2462783" y="1831847"/>
                </a:lnTo>
                <a:lnTo>
                  <a:pt x="2464307" y="1830323"/>
                </a:lnTo>
                <a:close/>
              </a:path>
              <a:path w="3740150" h="1879600">
                <a:moveTo>
                  <a:pt x="2458211" y="1831847"/>
                </a:moveTo>
                <a:lnTo>
                  <a:pt x="2458211" y="1828799"/>
                </a:lnTo>
                <a:lnTo>
                  <a:pt x="2455163" y="1828799"/>
                </a:lnTo>
                <a:lnTo>
                  <a:pt x="2455163" y="1831847"/>
                </a:lnTo>
                <a:lnTo>
                  <a:pt x="2458211" y="1831847"/>
                </a:lnTo>
                <a:close/>
              </a:path>
              <a:path w="3740150" h="1879600">
                <a:moveTo>
                  <a:pt x="2452115" y="1833371"/>
                </a:moveTo>
                <a:lnTo>
                  <a:pt x="2452115" y="1830323"/>
                </a:lnTo>
                <a:lnTo>
                  <a:pt x="2449067" y="1830323"/>
                </a:lnTo>
                <a:lnTo>
                  <a:pt x="2449067" y="1833371"/>
                </a:lnTo>
                <a:lnTo>
                  <a:pt x="2452115" y="1833371"/>
                </a:lnTo>
                <a:close/>
              </a:path>
              <a:path w="3740150" h="1879600">
                <a:moveTo>
                  <a:pt x="2446019" y="1834895"/>
                </a:moveTo>
                <a:lnTo>
                  <a:pt x="2446019" y="1831847"/>
                </a:lnTo>
                <a:lnTo>
                  <a:pt x="2444495" y="1830323"/>
                </a:lnTo>
                <a:lnTo>
                  <a:pt x="2444495" y="1831847"/>
                </a:lnTo>
                <a:lnTo>
                  <a:pt x="2442971" y="1831847"/>
                </a:lnTo>
                <a:lnTo>
                  <a:pt x="2442971" y="1834895"/>
                </a:lnTo>
                <a:lnTo>
                  <a:pt x="2446019" y="1834895"/>
                </a:lnTo>
                <a:close/>
              </a:path>
              <a:path w="3740150" h="1879600">
                <a:moveTo>
                  <a:pt x="2439923" y="1834895"/>
                </a:moveTo>
                <a:lnTo>
                  <a:pt x="2439923" y="1833371"/>
                </a:lnTo>
                <a:lnTo>
                  <a:pt x="2438399" y="1831847"/>
                </a:lnTo>
                <a:lnTo>
                  <a:pt x="2436875" y="1831847"/>
                </a:lnTo>
                <a:lnTo>
                  <a:pt x="2436875" y="1834895"/>
                </a:lnTo>
                <a:lnTo>
                  <a:pt x="2439923" y="1834895"/>
                </a:lnTo>
                <a:close/>
              </a:path>
              <a:path w="3740150" h="1879600">
                <a:moveTo>
                  <a:pt x="2433827" y="1834895"/>
                </a:moveTo>
                <a:lnTo>
                  <a:pt x="2433827" y="1833371"/>
                </a:lnTo>
                <a:lnTo>
                  <a:pt x="2430779" y="1833371"/>
                </a:lnTo>
                <a:lnTo>
                  <a:pt x="2429255" y="1834895"/>
                </a:lnTo>
                <a:lnTo>
                  <a:pt x="2430779" y="1834895"/>
                </a:lnTo>
                <a:lnTo>
                  <a:pt x="2430779" y="1836419"/>
                </a:lnTo>
                <a:lnTo>
                  <a:pt x="2432303" y="1836419"/>
                </a:lnTo>
                <a:lnTo>
                  <a:pt x="2433827" y="1834895"/>
                </a:lnTo>
                <a:close/>
              </a:path>
              <a:path w="3740150" h="1879600">
                <a:moveTo>
                  <a:pt x="2427731" y="1836419"/>
                </a:moveTo>
                <a:lnTo>
                  <a:pt x="2426207" y="1836419"/>
                </a:lnTo>
                <a:lnTo>
                  <a:pt x="2426207" y="1834895"/>
                </a:lnTo>
                <a:lnTo>
                  <a:pt x="2423159" y="1834895"/>
                </a:lnTo>
                <a:lnTo>
                  <a:pt x="2423159" y="1836419"/>
                </a:lnTo>
                <a:lnTo>
                  <a:pt x="2424683" y="1836419"/>
                </a:lnTo>
                <a:lnTo>
                  <a:pt x="2424683" y="1837943"/>
                </a:lnTo>
                <a:lnTo>
                  <a:pt x="2426207" y="1837943"/>
                </a:lnTo>
                <a:lnTo>
                  <a:pt x="2427731" y="1836419"/>
                </a:lnTo>
                <a:close/>
              </a:path>
              <a:path w="3740150" h="1879600">
                <a:moveTo>
                  <a:pt x="2420111" y="1837943"/>
                </a:moveTo>
                <a:lnTo>
                  <a:pt x="2420111" y="1834895"/>
                </a:lnTo>
                <a:lnTo>
                  <a:pt x="2418587" y="1834895"/>
                </a:lnTo>
                <a:lnTo>
                  <a:pt x="2417063" y="1836419"/>
                </a:lnTo>
                <a:lnTo>
                  <a:pt x="2417063" y="1837943"/>
                </a:lnTo>
                <a:lnTo>
                  <a:pt x="2420111" y="1837943"/>
                </a:lnTo>
                <a:close/>
              </a:path>
              <a:path w="3740150" h="1879600">
                <a:moveTo>
                  <a:pt x="2414015" y="1839467"/>
                </a:moveTo>
                <a:lnTo>
                  <a:pt x="2414015" y="1836419"/>
                </a:lnTo>
                <a:lnTo>
                  <a:pt x="2410967" y="1836419"/>
                </a:lnTo>
                <a:lnTo>
                  <a:pt x="2410967" y="1839467"/>
                </a:lnTo>
                <a:lnTo>
                  <a:pt x="2414015" y="1839467"/>
                </a:lnTo>
                <a:close/>
              </a:path>
              <a:path w="3740150" h="1879600">
                <a:moveTo>
                  <a:pt x="2407919" y="1839467"/>
                </a:moveTo>
                <a:lnTo>
                  <a:pt x="2407919" y="1836419"/>
                </a:lnTo>
                <a:lnTo>
                  <a:pt x="2404871" y="1836419"/>
                </a:lnTo>
                <a:lnTo>
                  <a:pt x="2404871" y="1839467"/>
                </a:lnTo>
                <a:lnTo>
                  <a:pt x="2406395" y="1840991"/>
                </a:lnTo>
                <a:lnTo>
                  <a:pt x="2406395" y="1839467"/>
                </a:lnTo>
                <a:lnTo>
                  <a:pt x="2407919" y="1839467"/>
                </a:lnTo>
                <a:close/>
              </a:path>
              <a:path w="3740150" h="1879600">
                <a:moveTo>
                  <a:pt x="2401823" y="1840991"/>
                </a:moveTo>
                <a:lnTo>
                  <a:pt x="2401823" y="1837943"/>
                </a:lnTo>
                <a:lnTo>
                  <a:pt x="2398775" y="1837943"/>
                </a:lnTo>
                <a:lnTo>
                  <a:pt x="2398775" y="1840991"/>
                </a:lnTo>
                <a:lnTo>
                  <a:pt x="2401823" y="1840991"/>
                </a:lnTo>
                <a:close/>
              </a:path>
              <a:path w="3740150" h="1879600">
                <a:moveTo>
                  <a:pt x="2395727" y="1842515"/>
                </a:moveTo>
                <a:lnTo>
                  <a:pt x="2395727" y="1839467"/>
                </a:lnTo>
                <a:lnTo>
                  <a:pt x="2392679" y="1839467"/>
                </a:lnTo>
                <a:lnTo>
                  <a:pt x="2392679" y="1842515"/>
                </a:lnTo>
                <a:lnTo>
                  <a:pt x="2395727" y="1842515"/>
                </a:lnTo>
                <a:close/>
              </a:path>
              <a:path w="3740150" h="1879600">
                <a:moveTo>
                  <a:pt x="2389631" y="1842515"/>
                </a:moveTo>
                <a:lnTo>
                  <a:pt x="2389631" y="1840991"/>
                </a:lnTo>
                <a:lnTo>
                  <a:pt x="2388107" y="1839467"/>
                </a:lnTo>
                <a:lnTo>
                  <a:pt x="2386583" y="1839467"/>
                </a:lnTo>
                <a:lnTo>
                  <a:pt x="2386583" y="1842515"/>
                </a:lnTo>
                <a:lnTo>
                  <a:pt x="2389631" y="1842515"/>
                </a:lnTo>
                <a:close/>
              </a:path>
              <a:path w="3740150" h="1879600">
                <a:moveTo>
                  <a:pt x="2383535" y="1842515"/>
                </a:moveTo>
                <a:lnTo>
                  <a:pt x="2383535" y="1840991"/>
                </a:lnTo>
                <a:lnTo>
                  <a:pt x="2378963" y="1840991"/>
                </a:lnTo>
                <a:lnTo>
                  <a:pt x="2380487" y="1842515"/>
                </a:lnTo>
                <a:lnTo>
                  <a:pt x="2380487" y="1844039"/>
                </a:lnTo>
                <a:lnTo>
                  <a:pt x="2382011" y="1844039"/>
                </a:lnTo>
                <a:lnTo>
                  <a:pt x="2383535" y="1842515"/>
                </a:lnTo>
                <a:close/>
              </a:path>
              <a:path w="3740150" h="1879600">
                <a:moveTo>
                  <a:pt x="2377439" y="1844039"/>
                </a:moveTo>
                <a:lnTo>
                  <a:pt x="2375915" y="1842515"/>
                </a:lnTo>
                <a:lnTo>
                  <a:pt x="2375915" y="1840991"/>
                </a:lnTo>
                <a:lnTo>
                  <a:pt x="2374391" y="1840991"/>
                </a:lnTo>
                <a:lnTo>
                  <a:pt x="2372867" y="1842515"/>
                </a:lnTo>
                <a:lnTo>
                  <a:pt x="2372867" y="1844039"/>
                </a:lnTo>
                <a:lnTo>
                  <a:pt x="2377439" y="1844039"/>
                </a:lnTo>
                <a:close/>
              </a:path>
              <a:path w="3740150" h="1879600">
                <a:moveTo>
                  <a:pt x="2369819" y="1845563"/>
                </a:moveTo>
                <a:lnTo>
                  <a:pt x="2369819" y="1842515"/>
                </a:lnTo>
                <a:lnTo>
                  <a:pt x="2368295" y="1842515"/>
                </a:lnTo>
                <a:lnTo>
                  <a:pt x="2366771" y="1844039"/>
                </a:lnTo>
                <a:lnTo>
                  <a:pt x="2366771" y="1845563"/>
                </a:lnTo>
                <a:lnTo>
                  <a:pt x="2369819" y="1845563"/>
                </a:lnTo>
                <a:close/>
              </a:path>
              <a:path w="3740150" h="1879600">
                <a:moveTo>
                  <a:pt x="2363723" y="1847087"/>
                </a:moveTo>
                <a:lnTo>
                  <a:pt x="2363723" y="1842515"/>
                </a:lnTo>
                <a:lnTo>
                  <a:pt x="2362199" y="1844039"/>
                </a:lnTo>
                <a:lnTo>
                  <a:pt x="2360675" y="1844039"/>
                </a:lnTo>
                <a:lnTo>
                  <a:pt x="2360675" y="1845563"/>
                </a:lnTo>
                <a:lnTo>
                  <a:pt x="2362199" y="1847087"/>
                </a:lnTo>
                <a:lnTo>
                  <a:pt x="2363723" y="1847087"/>
                </a:lnTo>
                <a:close/>
              </a:path>
              <a:path w="3740150" h="1879600">
                <a:moveTo>
                  <a:pt x="2357627" y="1847087"/>
                </a:moveTo>
                <a:lnTo>
                  <a:pt x="2357627" y="1844039"/>
                </a:lnTo>
                <a:lnTo>
                  <a:pt x="2354579" y="1844039"/>
                </a:lnTo>
                <a:lnTo>
                  <a:pt x="2354579" y="1847087"/>
                </a:lnTo>
                <a:lnTo>
                  <a:pt x="2357627" y="1847087"/>
                </a:lnTo>
                <a:close/>
              </a:path>
              <a:path w="3740150" h="1879600">
                <a:moveTo>
                  <a:pt x="2351531" y="1848611"/>
                </a:moveTo>
                <a:lnTo>
                  <a:pt x="2351531" y="1845563"/>
                </a:lnTo>
                <a:lnTo>
                  <a:pt x="2348483" y="1845563"/>
                </a:lnTo>
                <a:lnTo>
                  <a:pt x="2348483" y="1848611"/>
                </a:lnTo>
                <a:lnTo>
                  <a:pt x="2351531" y="1848611"/>
                </a:lnTo>
                <a:close/>
              </a:path>
              <a:path w="3740150" h="1879600">
                <a:moveTo>
                  <a:pt x="2345435" y="1848611"/>
                </a:moveTo>
                <a:lnTo>
                  <a:pt x="2345435" y="1847087"/>
                </a:lnTo>
                <a:lnTo>
                  <a:pt x="2343911" y="1845563"/>
                </a:lnTo>
                <a:lnTo>
                  <a:pt x="2342387" y="1845563"/>
                </a:lnTo>
                <a:lnTo>
                  <a:pt x="2342387" y="1848611"/>
                </a:lnTo>
                <a:lnTo>
                  <a:pt x="2345435" y="1848611"/>
                </a:lnTo>
                <a:close/>
              </a:path>
              <a:path w="3740150" h="1879600">
                <a:moveTo>
                  <a:pt x="2339339" y="1848611"/>
                </a:moveTo>
                <a:lnTo>
                  <a:pt x="2339339" y="1847087"/>
                </a:lnTo>
                <a:lnTo>
                  <a:pt x="2336291" y="1847087"/>
                </a:lnTo>
                <a:lnTo>
                  <a:pt x="2336291" y="1850135"/>
                </a:lnTo>
                <a:lnTo>
                  <a:pt x="2337815" y="1850135"/>
                </a:lnTo>
                <a:lnTo>
                  <a:pt x="2339339" y="1848611"/>
                </a:lnTo>
                <a:close/>
              </a:path>
              <a:path w="3740150" h="1879600">
                <a:moveTo>
                  <a:pt x="2333243" y="1850135"/>
                </a:moveTo>
                <a:lnTo>
                  <a:pt x="2333243" y="1848611"/>
                </a:lnTo>
                <a:lnTo>
                  <a:pt x="2331719" y="1847087"/>
                </a:lnTo>
                <a:lnTo>
                  <a:pt x="2330195" y="1847087"/>
                </a:lnTo>
                <a:lnTo>
                  <a:pt x="2328671" y="1848611"/>
                </a:lnTo>
                <a:lnTo>
                  <a:pt x="2328671" y="1850135"/>
                </a:lnTo>
                <a:lnTo>
                  <a:pt x="2330195" y="1850135"/>
                </a:lnTo>
                <a:lnTo>
                  <a:pt x="2330195" y="1851659"/>
                </a:lnTo>
                <a:lnTo>
                  <a:pt x="2331719" y="1850135"/>
                </a:lnTo>
                <a:lnTo>
                  <a:pt x="2333243" y="1850135"/>
                </a:lnTo>
                <a:close/>
              </a:path>
              <a:path w="3740150" h="1879600">
                <a:moveTo>
                  <a:pt x="2325623" y="1851659"/>
                </a:moveTo>
                <a:lnTo>
                  <a:pt x="2325623" y="1848611"/>
                </a:lnTo>
                <a:lnTo>
                  <a:pt x="2322575" y="1848611"/>
                </a:lnTo>
                <a:lnTo>
                  <a:pt x="2322575" y="1851659"/>
                </a:lnTo>
                <a:lnTo>
                  <a:pt x="2325623" y="1851659"/>
                </a:lnTo>
                <a:close/>
              </a:path>
              <a:path w="3740150" h="1879600">
                <a:moveTo>
                  <a:pt x="2319527" y="1851659"/>
                </a:moveTo>
                <a:lnTo>
                  <a:pt x="2319527" y="1848611"/>
                </a:lnTo>
                <a:lnTo>
                  <a:pt x="2318003" y="1848611"/>
                </a:lnTo>
                <a:lnTo>
                  <a:pt x="2316479" y="1850135"/>
                </a:lnTo>
                <a:lnTo>
                  <a:pt x="2316479" y="1851659"/>
                </a:lnTo>
                <a:lnTo>
                  <a:pt x="2319527" y="1851659"/>
                </a:lnTo>
                <a:close/>
              </a:path>
              <a:path w="3740150" h="1879600">
                <a:moveTo>
                  <a:pt x="2313431" y="1853183"/>
                </a:moveTo>
                <a:lnTo>
                  <a:pt x="2313431" y="1850135"/>
                </a:lnTo>
                <a:lnTo>
                  <a:pt x="2310383" y="1850135"/>
                </a:lnTo>
                <a:lnTo>
                  <a:pt x="2310383" y="1853183"/>
                </a:lnTo>
                <a:lnTo>
                  <a:pt x="2313431" y="1853183"/>
                </a:lnTo>
                <a:close/>
              </a:path>
              <a:path w="3740150" h="1879600">
                <a:moveTo>
                  <a:pt x="2307335" y="1853183"/>
                </a:moveTo>
                <a:lnTo>
                  <a:pt x="2307335" y="1851659"/>
                </a:lnTo>
                <a:lnTo>
                  <a:pt x="2305811" y="1850135"/>
                </a:lnTo>
                <a:lnTo>
                  <a:pt x="2304287" y="1850135"/>
                </a:lnTo>
                <a:lnTo>
                  <a:pt x="2304287" y="1853183"/>
                </a:lnTo>
                <a:lnTo>
                  <a:pt x="2307335" y="1853183"/>
                </a:lnTo>
                <a:close/>
              </a:path>
              <a:path w="3740150" h="1879600">
                <a:moveTo>
                  <a:pt x="2301239" y="1853183"/>
                </a:moveTo>
                <a:lnTo>
                  <a:pt x="2301239" y="1851659"/>
                </a:lnTo>
                <a:lnTo>
                  <a:pt x="2298191" y="1851659"/>
                </a:lnTo>
                <a:lnTo>
                  <a:pt x="2298191" y="1854707"/>
                </a:lnTo>
                <a:lnTo>
                  <a:pt x="2299715" y="1854707"/>
                </a:lnTo>
                <a:lnTo>
                  <a:pt x="2301239" y="1853183"/>
                </a:lnTo>
                <a:close/>
              </a:path>
              <a:path w="3740150" h="1879600">
                <a:moveTo>
                  <a:pt x="2295143" y="1854707"/>
                </a:moveTo>
                <a:lnTo>
                  <a:pt x="2295143" y="1853183"/>
                </a:lnTo>
                <a:lnTo>
                  <a:pt x="2293619" y="1851659"/>
                </a:lnTo>
                <a:lnTo>
                  <a:pt x="2292095" y="1851659"/>
                </a:lnTo>
                <a:lnTo>
                  <a:pt x="2292095" y="1854707"/>
                </a:lnTo>
                <a:lnTo>
                  <a:pt x="2295143" y="1854707"/>
                </a:lnTo>
                <a:close/>
              </a:path>
              <a:path w="3740150" h="1879600">
                <a:moveTo>
                  <a:pt x="2289047" y="1854707"/>
                </a:moveTo>
                <a:lnTo>
                  <a:pt x="2289047" y="1853183"/>
                </a:lnTo>
                <a:lnTo>
                  <a:pt x="2284475" y="1853183"/>
                </a:lnTo>
                <a:lnTo>
                  <a:pt x="2285999" y="1854707"/>
                </a:lnTo>
                <a:lnTo>
                  <a:pt x="2285999" y="1856231"/>
                </a:lnTo>
                <a:lnTo>
                  <a:pt x="2287523" y="1856231"/>
                </a:lnTo>
                <a:lnTo>
                  <a:pt x="2289047" y="1854707"/>
                </a:lnTo>
                <a:close/>
              </a:path>
              <a:path w="3740150" h="1879600">
                <a:moveTo>
                  <a:pt x="2281427" y="1856231"/>
                </a:moveTo>
                <a:lnTo>
                  <a:pt x="2281427" y="1853183"/>
                </a:lnTo>
                <a:lnTo>
                  <a:pt x="2279903" y="1853183"/>
                </a:lnTo>
                <a:lnTo>
                  <a:pt x="2278379" y="1854707"/>
                </a:lnTo>
                <a:lnTo>
                  <a:pt x="2278379" y="1856231"/>
                </a:lnTo>
                <a:lnTo>
                  <a:pt x="2281427" y="1856231"/>
                </a:lnTo>
                <a:close/>
              </a:path>
              <a:path w="3740150" h="1879600">
                <a:moveTo>
                  <a:pt x="2275331" y="1857755"/>
                </a:moveTo>
                <a:lnTo>
                  <a:pt x="2275331" y="1854707"/>
                </a:lnTo>
                <a:lnTo>
                  <a:pt x="2272283" y="1854707"/>
                </a:lnTo>
                <a:lnTo>
                  <a:pt x="2272283" y="1856231"/>
                </a:lnTo>
                <a:lnTo>
                  <a:pt x="2273807" y="1857755"/>
                </a:lnTo>
                <a:lnTo>
                  <a:pt x="2275331" y="1857755"/>
                </a:lnTo>
                <a:close/>
              </a:path>
              <a:path w="3740150" h="1879600">
                <a:moveTo>
                  <a:pt x="2269235" y="1857755"/>
                </a:moveTo>
                <a:lnTo>
                  <a:pt x="2269235" y="1854707"/>
                </a:lnTo>
                <a:lnTo>
                  <a:pt x="2266187" y="1854707"/>
                </a:lnTo>
                <a:lnTo>
                  <a:pt x="2266187" y="1857755"/>
                </a:lnTo>
                <a:lnTo>
                  <a:pt x="2269235" y="1857755"/>
                </a:lnTo>
                <a:close/>
              </a:path>
              <a:path w="3740150" h="1879600">
                <a:moveTo>
                  <a:pt x="2263139" y="1859279"/>
                </a:moveTo>
                <a:lnTo>
                  <a:pt x="2263139" y="1856231"/>
                </a:lnTo>
                <a:lnTo>
                  <a:pt x="2260091" y="1856231"/>
                </a:lnTo>
                <a:lnTo>
                  <a:pt x="2260091" y="1859279"/>
                </a:lnTo>
                <a:lnTo>
                  <a:pt x="2263139" y="1859279"/>
                </a:lnTo>
                <a:close/>
              </a:path>
              <a:path w="3740150" h="1879600">
                <a:moveTo>
                  <a:pt x="2257043" y="1859279"/>
                </a:moveTo>
                <a:lnTo>
                  <a:pt x="2257043" y="1857755"/>
                </a:lnTo>
                <a:lnTo>
                  <a:pt x="2255519" y="1856231"/>
                </a:lnTo>
                <a:lnTo>
                  <a:pt x="2253995" y="1856231"/>
                </a:lnTo>
                <a:lnTo>
                  <a:pt x="2253995" y="1859279"/>
                </a:lnTo>
                <a:lnTo>
                  <a:pt x="2257043" y="1859279"/>
                </a:lnTo>
                <a:close/>
              </a:path>
              <a:path w="3740150" h="1879600">
                <a:moveTo>
                  <a:pt x="2250947" y="1859279"/>
                </a:moveTo>
                <a:lnTo>
                  <a:pt x="2250947" y="1857755"/>
                </a:lnTo>
                <a:lnTo>
                  <a:pt x="2247899" y="1857755"/>
                </a:lnTo>
                <a:lnTo>
                  <a:pt x="2247899" y="1860803"/>
                </a:lnTo>
                <a:lnTo>
                  <a:pt x="2249423" y="1860803"/>
                </a:lnTo>
                <a:lnTo>
                  <a:pt x="2250947" y="1859279"/>
                </a:lnTo>
                <a:close/>
              </a:path>
              <a:path w="3740150" h="1879600">
                <a:moveTo>
                  <a:pt x="2244851" y="1860803"/>
                </a:moveTo>
                <a:lnTo>
                  <a:pt x="2244851" y="1857755"/>
                </a:lnTo>
                <a:lnTo>
                  <a:pt x="2241803" y="1857755"/>
                </a:lnTo>
                <a:lnTo>
                  <a:pt x="2240279" y="1859279"/>
                </a:lnTo>
                <a:lnTo>
                  <a:pt x="2241803" y="1859279"/>
                </a:lnTo>
                <a:lnTo>
                  <a:pt x="2241803" y="1860803"/>
                </a:lnTo>
                <a:lnTo>
                  <a:pt x="2244851" y="1860803"/>
                </a:lnTo>
                <a:close/>
              </a:path>
              <a:path w="3740150" h="1879600">
                <a:moveTo>
                  <a:pt x="2237231" y="1860803"/>
                </a:moveTo>
                <a:lnTo>
                  <a:pt x="2237231" y="1857755"/>
                </a:lnTo>
                <a:lnTo>
                  <a:pt x="2235707" y="1857755"/>
                </a:lnTo>
                <a:lnTo>
                  <a:pt x="2234183" y="1859279"/>
                </a:lnTo>
                <a:lnTo>
                  <a:pt x="2234183" y="1860803"/>
                </a:lnTo>
                <a:lnTo>
                  <a:pt x="2235707" y="1862327"/>
                </a:lnTo>
                <a:lnTo>
                  <a:pt x="2235707" y="1860803"/>
                </a:lnTo>
                <a:lnTo>
                  <a:pt x="2237231" y="1860803"/>
                </a:lnTo>
                <a:close/>
              </a:path>
              <a:path w="3740150" h="1879600">
                <a:moveTo>
                  <a:pt x="2231135" y="1862327"/>
                </a:moveTo>
                <a:lnTo>
                  <a:pt x="2231135" y="1859279"/>
                </a:lnTo>
                <a:lnTo>
                  <a:pt x="2228087" y="1859279"/>
                </a:lnTo>
                <a:lnTo>
                  <a:pt x="2228087" y="1860803"/>
                </a:lnTo>
                <a:lnTo>
                  <a:pt x="2229611" y="1862327"/>
                </a:lnTo>
                <a:lnTo>
                  <a:pt x="2231135" y="1862327"/>
                </a:lnTo>
                <a:close/>
              </a:path>
              <a:path w="3740150" h="1879600">
                <a:moveTo>
                  <a:pt x="2225039" y="1862327"/>
                </a:moveTo>
                <a:lnTo>
                  <a:pt x="2225039" y="1859279"/>
                </a:lnTo>
                <a:lnTo>
                  <a:pt x="2221991" y="1859279"/>
                </a:lnTo>
                <a:lnTo>
                  <a:pt x="2221991" y="1862327"/>
                </a:lnTo>
                <a:lnTo>
                  <a:pt x="2225039" y="1862327"/>
                </a:lnTo>
                <a:close/>
              </a:path>
              <a:path w="3740150" h="1879600">
                <a:moveTo>
                  <a:pt x="2218943" y="1863851"/>
                </a:moveTo>
                <a:lnTo>
                  <a:pt x="2218943" y="1860803"/>
                </a:lnTo>
                <a:lnTo>
                  <a:pt x="2217419" y="1859279"/>
                </a:lnTo>
                <a:lnTo>
                  <a:pt x="2217419" y="1860803"/>
                </a:lnTo>
                <a:lnTo>
                  <a:pt x="2215895" y="1860803"/>
                </a:lnTo>
                <a:lnTo>
                  <a:pt x="2215895" y="1863851"/>
                </a:lnTo>
                <a:lnTo>
                  <a:pt x="2218943" y="1863851"/>
                </a:lnTo>
                <a:close/>
              </a:path>
              <a:path w="3740150" h="1879600">
                <a:moveTo>
                  <a:pt x="2212847" y="1862327"/>
                </a:moveTo>
                <a:lnTo>
                  <a:pt x="2212847" y="1860803"/>
                </a:lnTo>
                <a:lnTo>
                  <a:pt x="2209799" y="1860803"/>
                </a:lnTo>
                <a:lnTo>
                  <a:pt x="2209799" y="1863851"/>
                </a:lnTo>
                <a:lnTo>
                  <a:pt x="2211323" y="1863851"/>
                </a:lnTo>
                <a:lnTo>
                  <a:pt x="2212847" y="1862327"/>
                </a:lnTo>
                <a:close/>
              </a:path>
              <a:path w="3740150" h="1879600">
                <a:moveTo>
                  <a:pt x="2206751" y="1863851"/>
                </a:moveTo>
                <a:lnTo>
                  <a:pt x="2206751" y="1862327"/>
                </a:lnTo>
                <a:lnTo>
                  <a:pt x="2205227" y="1860803"/>
                </a:lnTo>
                <a:lnTo>
                  <a:pt x="2203703" y="1860803"/>
                </a:lnTo>
                <a:lnTo>
                  <a:pt x="2203703" y="1863851"/>
                </a:lnTo>
                <a:lnTo>
                  <a:pt x="2206751" y="1863851"/>
                </a:lnTo>
                <a:close/>
              </a:path>
              <a:path w="3740150" h="1879600">
                <a:moveTo>
                  <a:pt x="2200655" y="1863851"/>
                </a:moveTo>
                <a:lnTo>
                  <a:pt x="2199131" y="1862327"/>
                </a:lnTo>
                <a:lnTo>
                  <a:pt x="2196083" y="1862327"/>
                </a:lnTo>
                <a:lnTo>
                  <a:pt x="2196083" y="1863851"/>
                </a:lnTo>
                <a:lnTo>
                  <a:pt x="2197607" y="1865375"/>
                </a:lnTo>
                <a:lnTo>
                  <a:pt x="2199131" y="1865375"/>
                </a:lnTo>
                <a:lnTo>
                  <a:pt x="2200655" y="1863851"/>
                </a:lnTo>
                <a:close/>
              </a:path>
              <a:path w="3740150" h="1879600">
                <a:moveTo>
                  <a:pt x="2193035" y="1865375"/>
                </a:moveTo>
                <a:lnTo>
                  <a:pt x="2193035" y="1862327"/>
                </a:lnTo>
                <a:lnTo>
                  <a:pt x="2191511" y="1862327"/>
                </a:lnTo>
                <a:lnTo>
                  <a:pt x="2189987" y="1863851"/>
                </a:lnTo>
                <a:lnTo>
                  <a:pt x="2189987" y="1865375"/>
                </a:lnTo>
                <a:lnTo>
                  <a:pt x="2193035" y="1865375"/>
                </a:lnTo>
                <a:close/>
              </a:path>
              <a:path w="3740150" h="1879600">
                <a:moveTo>
                  <a:pt x="2186939" y="1865375"/>
                </a:moveTo>
                <a:lnTo>
                  <a:pt x="2186939" y="1862327"/>
                </a:lnTo>
                <a:lnTo>
                  <a:pt x="2185415" y="1862327"/>
                </a:lnTo>
                <a:lnTo>
                  <a:pt x="2183891" y="1863851"/>
                </a:lnTo>
                <a:lnTo>
                  <a:pt x="2183891" y="1865375"/>
                </a:lnTo>
                <a:lnTo>
                  <a:pt x="2185415" y="1866899"/>
                </a:lnTo>
                <a:lnTo>
                  <a:pt x="2185415" y="1865375"/>
                </a:lnTo>
                <a:lnTo>
                  <a:pt x="2186939" y="1865375"/>
                </a:lnTo>
                <a:close/>
              </a:path>
              <a:path w="3740150" h="1879600">
                <a:moveTo>
                  <a:pt x="2180843" y="1866899"/>
                </a:moveTo>
                <a:lnTo>
                  <a:pt x="2180843" y="1863851"/>
                </a:lnTo>
                <a:lnTo>
                  <a:pt x="2177795" y="1863851"/>
                </a:lnTo>
                <a:lnTo>
                  <a:pt x="2177795" y="1865375"/>
                </a:lnTo>
                <a:lnTo>
                  <a:pt x="2179319" y="1866899"/>
                </a:lnTo>
                <a:lnTo>
                  <a:pt x="2180843" y="1866899"/>
                </a:lnTo>
                <a:close/>
              </a:path>
              <a:path w="3740150" h="1879600">
                <a:moveTo>
                  <a:pt x="2174747" y="1866899"/>
                </a:moveTo>
                <a:lnTo>
                  <a:pt x="2174747" y="1865375"/>
                </a:lnTo>
                <a:lnTo>
                  <a:pt x="2173223" y="1863851"/>
                </a:lnTo>
                <a:lnTo>
                  <a:pt x="2171699" y="1863851"/>
                </a:lnTo>
                <a:lnTo>
                  <a:pt x="2171699" y="1866899"/>
                </a:lnTo>
                <a:lnTo>
                  <a:pt x="2174747" y="1866899"/>
                </a:lnTo>
                <a:close/>
              </a:path>
              <a:path w="3740150" h="1879600">
                <a:moveTo>
                  <a:pt x="2168651" y="1866899"/>
                </a:moveTo>
                <a:lnTo>
                  <a:pt x="2168651" y="1865375"/>
                </a:lnTo>
                <a:lnTo>
                  <a:pt x="2167127" y="1863851"/>
                </a:lnTo>
                <a:lnTo>
                  <a:pt x="2165603" y="1865375"/>
                </a:lnTo>
                <a:lnTo>
                  <a:pt x="2165603" y="1868423"/>
                </a:lnTo>
                <a:lnTo>
                  <a:pt x="2167127" y="1868423"/>
                </a:lnTo>
                <a:lnTo>
                  <a:pt x="2168651" y="1866899"/>
                </a:lnTo>
                <a:close/>
              </a:path>
              <a:path w="3740150" h="1879600">
                <a:moveTo>
                  <a:pt x="2162555" y="1866899"/>
                </a:moveTo>
                <a:lnTo>
                  <a:pt x="2162555" y="1865375"/>
                </a:lnTo>
                <a:lnTo>
                  <a:pt x="2157983" y="1865375"/>
                </a:lnTo>
                <a:lnTo>
                  <a:pt x="2159507" y="1866899"/>
                </a:lnTo>
                <a:lnTo>
                  <a:pt x="2159507" y="1868423"/>
                </a:lnTo>
                <a:lnTo>
                  <a:pt x="2161031" y="1868423"/>
                </a:lnTo>
                <a:lnTo>
                  <a:pt x="2162555" y="1866899"/>
                </a:lnTo>
                <a:close/>
              </a:path>
              <a:path w="3740150" h="1879600">
                <a:moveTo>
                  <a:pt x="2156459" y="1868423"/>
                </a:moveTo>
                <a:lnTo>
                  <a:pt x="2154935" y="1866899"/>
                </a:lnTo>
                <a:lnTo>
                  <a:pt x="2154935" y="1865375"/>
                </a:lnTo>
                <a:lnTo>
                  <a:pt x="2153411" y="1865375"/>
                </a:lnTo>
                <a:lnTo>
                  <a:pt x="2151887" y="1866899"/>
                </a:lnTo>
                <a:lnTo>
                  <a:pt x="2151887" y="1868423"/>
                </a:lnTo>
                <a:lnTo>
                  <a:pt x="2156459" y="1868423"/>
                </a:lnTo>
                <a:close/>
              </a:path>
              <a:path w="3740150" h="1879600">
                <a:moveTo>
                  <a:pt x="2148839" y="1869947"/>
                </a:moveTo>
                <a:lnTo>
                  <a:pt x="2148839" y="1865375"/>
                </a:lnTo>
                <a:lnTo>
                  <a:pt x="2147315" y="1865375"/>
                </a:lnTo>
                <a:lnTo>
                  <a:pt x="2147315" y="1866899"/>
                </a:lnTo>
                <a:lnTo>
                  <a:pt x="2145791" y="1866899"/>
                </a:lnTo>
                <a:lnTo>
                  <a:pt x="2145791" y="1868423"/>
                </a:lnTo>
                <a:lnTo>
                  <a:pt x="2147315" y="1869947"/>
                </a:lnTo>
                <a:lnTo>
                  <a:pt x="2148839" y="1869947"/>
                </a:lnTo>
                <a:close/>
              </a:path>
              <a:path w="3740150" h="1879600">
                <a:moveTo>
                  <a:pt x="2142743" y="1869947"/>
                </a:moveTo>
                <a:lnTo>
                  <a:pt x="2142743" y="1866899"/>
                </a:lnTo>
                <a:lnTo>
                  <a:pt x="2139695" y="1866899"/>
                </a:lnTo>
                <a:lnTo>
                  <a:pt x="2139695" y="1868423"/>
                </a:lnTo>
                <a:lnTo>
                  <a:pt x="2141219" y="1869947"/>
                </a:lnTo>
                <a:lnTo>
                  <a:pt x="2142743" y="1869947"/>
                </a:lnTo>
                <a:close/>
              </a:path>
              <a:path w="3740150" h="1879600">
                <a:moveTo>
                  <a:pt x="2136647" y="1869947"/>
                </a:moveTo>
                <a:lnTo>
                  <a:pt x="2136647" y="1866899"/>
                </a:lnTo>
                <a:lnTo>
                  <a:pt x="2133599" y="1866899"/>
                </a:lnTo>
                <a:lnTo>
                  <a:pt x="2133599" y="1869947"/>
                </a:lnTo>
                <a:lnTo>
                  <a:pt x="2136647" y="1869947"/>
                </a:lnTo>
                <a:close/>
              </a:path>
              <a:path w="3740150" h="1879600">
                <a:moveTo>
                  <a:pt x="2130551" y="1869947"/>
                </a:moveTo>
                <a:lnTo>
                  <a:pt x="2130551" y="1868423"/>
                </a:lnTo>
                <a:lnTo>
                  <a:pt x="2129027" y="1866899"/>
                </a:lnTo>
                <a:lnTo>
                  <a:pt x="2127503" y="1866899"/>
                </a:lnTo>
                <a:lnTo>
                  <a:pt x="2127503" y="1869947"/>
                </a:lnTo>
                <a:lnTo>
                  <a:pt x="2130551" y="1869947"/>
                </a:lnTo>
                <a:close/>
              </a:path>
              <a:path w="3740150" h="1879600">
                <a:moveTo>
                  <a:pt x="2124455" y="1869947"/>
                </a:moveTo>
                <a:lnTo>
                  <a:pt x="2124455" y="1868423"/>
                </a:lnTo>
                <a:lnTo>
                  <a:pt x="2121407" y="1868423"/>
                </a:lnTo>
                <a:lnTo>
                  <a:pt x="2121407" y="1871471"/>
                </a:lnTo>
                <a:lnTo>
                  <a:pt x="2122931" y="1871471"/>
                </a:lnTo>
                <a:lnTo>
                  <a:pt x="2124455" y="1869947"/>
                </a:lnTo>
                <a:close/>
              </a:path>
              <a:path w="3740150" h="1879600">
                <a:moveTo>
                  <a:pt x="2118359" y="1869947"/>
                </a:moveTo>
                <a:lnTo>
                  <a:pt x="2116835" y="1868423"/>
                </a:lnTo>
                <a:lnTo>
                  <a:pt x="2113787" y="1868423"/>
                </a:lnTo>
                <a:lnTo>
                  <a:pt x="2113787" y="1869947"/>
                </a:lnTo>
                <a:lnTo>
                  <a:pt x="2115311" y="1871471"/>
                </a:lnTo>
                <a:lnTo>
                  <a:pt x="2116835" y="1871471"/>
                </a:lnTo>
                <a:lnTo>
                  <a:pt x="2118359" y="1869947"/>
                </a:lnTo>
                <a:close/>
              </a:path>
              <a:path w="3740150" h="1879600">
                <a:moveTo>
                  <a:pt x="2110739" y="1871471"/>
                </a:moveTo>
                <a:lnTo>
                  <a:pt x="2110739" y="1868423"/>
                </a:lnTo>
                <a:lnTo>
                  <a:pt x="2109215" y="1868423"/>
                </a:lnTo>
                <a:lnTo>
                  <a:pt x="2107691" y="1869947"/>
                </a:lnTo>
                <a:lnTo>
                  <a:pt x="2107691" y="1871471"/>
                </a:lnTo>
                <a:lnTo>
                  <a:pt x="2110739" y="1871471"/>
                </a:lnTo>
                <a:close/>
              </a:path>
              <a:path w="3740150" h="1879600">
                <a:moveTo>
                  <a:pt x="2104643" y="1871471"/>
                </a:moveTo>
                <a:lnTo>
                  <a:pt x="2104643" y="1868423"/>
                </a:lnTo>
                <a:lnTo>
                  <a:pt x="2103119" y="1868423"/>
                </a:lnTo>
                <a:lnTo>
                  <a:pt x="2101595" y="1869947"/>
                </a:lnTo>
                <a:lnTo>
                  <a:pt x="2101595" y="1871471"/>
                </a:lnTo>
                <a:lnTo>
                  <a:pt x="2104643" y="1871471"/>
                </a:lnTo>
                <a:close/>
              </a:path>
              <a:path w="3740150" h="1879600">
                <a:moveTo>
                  <a:pt x="2098547" y="1872995"/>
                </a:moveTo>
                <a:lnTo>
                  <a:pt x="2098547" y="1869947"/>
                </a:lnTo>
                <a:lnTo>
                  <a:pt x="2095499" y="1869947"/>
                </a:lnTo>
                <a:lnTo>
                  <a:pt x="2095499" y="1872995"/>
                </a:lnTo>
                <a:lnTo>
                  <a:pt x="2098547" y="1872995"/>
                </a:lnTo>
                <a:close/>
              </a:path>
              <a:path w="3740150" h="1879600">
                <a:moveTo>
                  <a:pt x="2092451" y="1871471"/>
                </a:moveTo>
                <a:lnTo>
                  <a:pt x="2092451" y="1869947"/>
                </a:lnTo>
                <a:lnTo>
                  <a:pt x="2089403" y="1869947"/>
                </a:lnTo>
                <a:lnTo>
                  <a:pt x="2089403" y="1872995"/>
                </a:lnTo>
                <a:lnTo>
                  <a:pt x="2090927" y="1872995"/>
                </a:lnTo>
                <a:lnTo>
                  <a:pt x="2092451" y="1871471"/>
                </a:lnTo>
                <a:close/>
              </a:path>
              <a:path w="3740150" h="1879600">
                <a:moveTo>
                  <a:pt x="2086355" y="1872995"/>
                </a:moveTo>
                <a:lnTo>
                  <a:pt x="2086355" y="1871471"/>
                </a:lnTo>
                <a:lnTo>
                  <a:pt x="2084831" y="1869947"/>
                </a:lnTo>
                <a:lnTo>
                  <a:pt x="2083307" y="1869947"/>
                </a:lnTo>
                <a:lnTo>
                  <a:pt x="2083307" y="1872995"/>
                </a:lnTo>
                <a:lnTo>
                  <a:pt x="2086355" y="1872995"/>
                </a:lnTo>
                <a:close/>
              </a:path>
              <a:path w="3740150" h="1879600">
                <a:moveTo>
                  <a:pt x="2080259" y="1872995"/>
                </a:moveTo>
                <a:lnTo>
                  <a:pt x="2080259" y="1871471"/>
                </a:lnTo>
                <a:lnTo>
                  <a:pt x="2078735" y="1869947"/>
                </a:lnTo>
                <a:lnTo>
                  <a:pt x="2077211" y="1869947"/>
                </a:lnTo>
                <a:lnTo>
                  <a:pt x="2075687" y="1871471"/>
                </a:lnTo>
                <a:lnTo>
                  <a:pt x="2075687" y="1872995"/>
                </a:lnTo>
                <a:lnTo>
                  <a:pt x="2077211" y="1874519"/>
                </a:lnTo>
                <a:lnTo>
                  <a:pt x="2078735" y="1874519"/>
                </a:lnTo>
                <a:lnTo>
                  <a:pt x="2078735" y="1872995"/>
                </a:lnTo>
                <a:lnTo>
                  <a:pt x="2080259" y="1872995"/>
                </a:lnTo>
                <a:close/>
              </a:path>
              <a:path w="3740150" h="1879600">
                <a:moveTo>
                  <a:pt x="2072639" y="1874519"/>
                </a:moveTo>
                <a:lnTo>
                  <a:pt x="2072639" y="1871471"/>
                </a:lnTo>
                <a:lnTo>
                  <a:pt x="2069591" y="1871471"/>
                </a:lnTo>
                <a:lnTo>
                  <a:pt x="2069591" y="1872995"/>
                </a:lnTo>
                <a:lnTo>
                  <a:pt x="2071115" y="1874519"/>
                </a:lnTo>
                <a:lnTo>
                  <a:pt x="2072639" y="1874519"/>
                </a:lnTo>
                <a:close/>
              </a:path>
              <a:path w="3740150" h="1879600">
                <a:moveTo>
                  <a:pt x="2066543" y="1874519"/>
                </a:moveTo>
                <a:lnTo>
                  <a:pt x="2066543" y="1871471"/>
                </a:lnTo>
                <a:lnTo>
                  <a:pt x="2063495" y="1871471"/>
                </a:lnTo>
                <a:lnTo>
                  <a:pt x="2063495" y="1874519"/>
                </a:lnTo>
                <a:lnTo>
                  <a:pt x="2066543" y="1874519"/>
                </a:lnTo>
                <a:close/>
              </a:path>
              <a:path w="3740150" h="1879600">
                <a:moveTo>
                  <a:pt x="2060447" y="1874519"/>
                </a:moveTo>
                <a:lnTo>
                  <a:pt x="2060447" y="1871471"/>
                </a:lnTo>
                <a:lnTo>
                  <a:pt x="2057399" y="1871471"/>
                </a:lnTo>
                <a:lnTo>
                  <a:pt x="2057399" y="1874519"/>
                </a:lnTo>
                <a:lnTo>
                  <a:pt x="2060447" y="1874519"/>
                </a:lnTo>
                <a:close/>
              </a:path>
              <a:path w="3740150" h="1879600">
                <a:moveTo>
                  <a:pt x="2054351" y="1874519"/>
                </a:moveTo>
                <a:lnTo>
                  <a:pt x="2054351" y="1872995"/>
                </a:lnTo>
                <a:lnTo>
                  <a:pt x="2052827" y="1871471"/>
                </a:lnTo>
                <a:lnTo>
                  <a:pt x="2051303" y="1871471"/>
                </a:lnTo>
                <a:lnTo>
                  <a:pt x="2051303" y="1874519"/>
                </a:lnTo>
                <a:lnTo>
                  <a:pt x="2054351" y="1874519"/>
                </a:lnTo>
                <a:close/>
              </a:path>
              <a:path w="3740150" h="1879600">
                <a:moveTo>
                  <a:pt x="2048255" y="1874519"/>
                </a:moveTo>
                <a:lnTo>
                  <a:pt x="2048255" y="1872995"/>
                </a:lnTo>
                <a:lnTo>
                  <a:pt x="2045207" y="1872995"/>
                </a:lnTo>
                <a:lnTo>
                  <a:pt x="2045207" y="1876043"/>
                </a:lnTo>
                <a:lnTo>
                  <a:pt x="2046731" y="1876043"/>
                </a:lnTo>
                <a:lnTo>
                  <a:pt x="2048255" y="1874519"/>
                </a:lnTo>
                <a:close/>
              </a:path>
              <a:path w="3740150" h="1879600">
                <a:moveTo>
                  <a:pt x="2042159" y="1874519"/>
                </a:moveTo>
                <a:lnTo>
                  <a:pt x="2042159" y="1872995"/>
                </a:lnTo>
                <a:lnTo>
                  <a:pt x="2037587" y="1872995"/>
                </a:lnTo>
                <a:lnTo>
                  <a:pt x="2037587" y="1874519"/>
                </a:lnTo>
                <a:lnTo>
                  <a:pt x="2039111" y="1876043"/>
                </a:lnTo>
                <a:lnTo>
                  <a:pt x="2040635" y="1876043"/>
                </a:lnTo>
                <a:lnTo>
                  <a:pt x="2042159" y="1874519"/>
                </a:lnTo>
                <a:close/>
              </a:path>
              <a:path w="3740150" h="1879600">
                <a:moveTo>
                  <a:pt x="2034539" y="1876043"/>
                </a:moveTo>
                <a:lnTo>
                  <a:pt x="2034539" y="1872995"/>
                </a:lnTo>
                <a:lnTo>
                  <a:pt x="2031491" y="1872995"/>
                </a:lnTo>
                <a:lnTo>
                  <a:pt x="2031491" y="1874519"/>
                </a:lnTo>
                <a:lnTo>
                  <a:pt x="2033015" y="1876043"/>
                </a:lnTo>
                <a:lnTo>
                  <a:pt x="2034539" y="1876043"/>
                </a:lnTo>
                <a:close/>
              </a:path>
              <a:path w="3740150" h="1879600">
                <a:moveTo>
                  <a:pt x="2028443" y="1876043"/>
                </a:moveTo>
                <a:lnTo>
                  <a:pt x="2028443" y="1872995"/>
                </a:lnTo>
                <a:lnTo>
                  <a:pt x="2025395" y="1872995"/>
                </a:lnTo>
                <a:lnTo>
                  <a:pt x="2025395" y="1876043"/>
                </a:lnTo>
                <a:lnTo>
                  <a:pt x="2028443" y="1876043"/>
                </a:lnTo>
                <a:close/>
              </a:path>
              <a:path w="3740150" h="1879600">
                <a:moveTo>
                  <a:pt x="2022347" y="1876043"/>
                </a:moveTo>
                <a:lnTo>
                  <a:pt x="2022347" y="1872995"/>
                </a:lnTo>
                <a:lnTo>
                  <a:pt x="2019299" y="1872995"/>
                </a:lnTo>
                <a:lnTo>
                  <a:pt x="2019299" y="1876043"/>
                </a:lnTo>
                <a:lnTo>
                  <a:pt x="2022347" y="1876043"/>
                </a:lnTo>
                <a:close/>
              </a:path>
              <a:path w="3740150" h="1879600">
                <a:moveTo>
                  <a:pt x="2016251" y="1876043"/>
                </a:moveTo>
                <a:lnTo>
                  <a:pt x="2016251" y="1874519"/>
                </a:lnTo>
                <a:lnTo>
                  <a:pt x="2014727" y="1872995"/>
                </a:lnTo>
                <a:lnTo>
                  <a:pt x="2013203" y="1872995"/>
                </a:lnTo>
                <a:lnTo>
                  <a:pt x="2013203" y="1876043"/>
                </a:lnTo>
                <a:lnTo>
                  <a:pt x="2016251" y="1876043"/>
                </a:lnTo>
                <a:close/>
              </a:path>
              <a:path w="3740150" h="1879600">
                <a:moveTo>
                  <a:pt x="2010155" y="1876043"/>
                </a:moveTo>
                <a:lnTo>
                  <a:pt x="2010155" y="1874519"/>
                </a:lnTo>
                <a:lnTo>
                  <a:pt x="2008631" y="1872995"/>
                </a:lnTo>
                <a:lnTo>
                  <a:pt x="2007107" y="1872995"/>
                </a:lnTo>
                <a:lnTo>
                  <a:pt x="2007107" y="1877567"/>
                </a:lnTo>
                <a:lnTo>
                  <a:pt x="2008631" y="1877567"/>
                </a:lnTo>
                <a:lnTo>
                  <a:pt x="2010155" y="1876043"/>
                </a:lnTo>
                <a:close/>
              </a:path>
              <a:path w="3740150" h="1879600">
                <a:moveTo>
                  <a:pt x="2004059" y="1876043"/>
                </a:moveTo>
                <a:lnTo>
                  <a:pt x="2004059" y="1874519"/>
                </a:lnTo>
                <a:lnTo>
                  <a:pt x="1999487" y="1874519"/>
                </a:lnTo>
                <a:lnTo>
                  <a:pt x="1999487" y="1876043"/>
                </a:lnTo>
                <a:lnTo>
                  <a:pt x="2001011" y="1877567"/>
                </a:lnTo>
                <a:lnTo>
                  <a:pt x="2002535" y="1877567"/>
                </a:lnTo>
                <a:lnTo>
                  <a:pt x="2004059" y="1876043"/>
                </a:lnTo>
                <a:close/>
              </a:path>
              <a:path w="3740150" h="1879600">
                <a:moveTo>
                  <a:pt x="1996439" y="1877567"/>
                </a:moveTo>
                <a:lnTo>
                  <a:pt x="1996439" y="1874519"/>
                </a:lnTo>
                <a:lnTo>
                  <a:pt x="1993391" y="1874519"/>
                </a:lnTo>
                <a:lnTo>
                  <a:pt x="1993391" y="1876043"/>
                </a:lnTo>
                <a:lnTo>
                  <a:pt x="1994915" y="1877567"/>
                </a:lnTo>
                <a:lnTo>
                  <a:pt x="1996439" y="1877567"/>
                </a:lnTo>
                <a:close/>
              </a:path>
              <a:path w="3740150" h="1879600">
                <a:moveTo>
                  <a:pt x="1990343" y="1877567"/>
                </a:moveTo>
                <a:lnTo>
                  <a:pt x="1990343" y="1874519"/>
                </a:lnTo>
                <a:lnTo>
                  <a:pt x="1987295" y="1874519"/>
                </a:lnTo>
                <a:lnTo>
                  <a:pt x="1987295" y="1877567"/>
                </a:lnTo>
                <a:lnTo>
                  <a:pt x="1990343" y="1877567"/>
                </a:lnTo>
                <a:close/>
              </a:path>
              <a:path w="3740150" h="1879600">
                <a:moveTo>
                  <a:pt x="1984247" y="1877567"/>
                </a:moveTo>
                <a:lnTo>
                  <a:pt x="1984247" y="1874519"/>
                </a:lnTo>
                <a:lnTo>
                  <a:pt x="1981199" y="1874519"/>
                </a:lnTo>
                <a:lnTo>
                  <a:pt x="1981199" y="1877567"/>
                </a:lnTo>
                <a:lnTo>
                  <a:pt x="1984247" y="1877567"/>
                </a:lnTo>
                <a:close/>
              </a:path>
              <a:path w="3740150" h="1879600">
                <a:moveTo>
                  <a:pt x="1978151" y="1877567"/>
                </a:moveTo>
                <a:lnTo>
                  <a:pt x="1978151" y="1876043"/>
                </a:lnTo>
                <a:lnTo>
                  <a:pt x="1976627" y="1874519"/>
                </a:lnTo>
                <a:lnTo>
                  <a:pt x="1975103" y="1874519"/>
                </a:lnTo>
                <a:lnTo>
                  <a:pt x="1975103" y="1877567"/>
                </a:lnTo>
                <a:lnTo>
                  <a:pt x="1978151" y="1877567"/>
                </a:lnTo>
                <a:close/>
              </a:path>
              <a:path w="3740150" h="1879600">
                <a:moveTo>
                  <a:pt x="1972055" y="1877567"/>
                </a:moveTo>
                <a:lnTo>
                  <a:pt x="1972055" y="1876043"/>
                </a:lnTo>
                <a:lnTo>
                  <a:pt x="1970531" y="1874519"/>
                </a:lnTo>
                <a:lnTo>
                  <a:pt x="1969007" y="1874519"/>
                </a:lnTo>
                <a:lnTo>
                  <a:pt x="1969007" y="1879091"/>
                </a:lnTo>
                <a:lnTo>
                  <a:pt x="1970531" y="1879091"/>
                </a:lnTo>
                <a:lnTo>
                  <a:pt x="1972055" y="1877567"/>
                </a:lnTo>
                <a:close/>
              </a:path>
              <a:path w="3740150" h="1879600">
                <a:moveTo>
                  <a:pt x="1965959" y="1877567"/>
                </a:moveTo>
                <a:lnTo>
                  <a:pt x="1965959" y="1876043"/>
                </a:lnTo>
                <a:lnTo>
                  <a:pt x="1961387" y="1876043"/>
                </a:lnTo>
                <a:lnTo>
                  <a:pt x="1961387" y="1877567"/>
                </a:lnTo>
                <a:lnTo>
                  <a:pt x="1962911" y="1879091"/>
                </a:lnTo>
                <a:lnTo>
                  <a:pt x="1964435" y="1879091"/>
                </a:lnTo>
                <a:lnTo>
                  <a:pt x="1965959" y="1877567"/>
                </a:lnTo>
                <a:close/>
              </a:path>
              <a:path w="3740150" h="1879600">
                <a:moveTo>
                  <a:pt x="1958339" y="1879091"/>
                </a:moveTo>
                <a:lnTo>
                  <a:pt x="1958339" y="1876043"/>
                </a:lnTo>
                <a:lnTo>
                  <a:pt x="1955291" y="1876043"/>
                </a:lnTo>
                <a:lnTo>
                  <a:pt x="1955291" y="1877567"/>
                </a:lnTo>
                <a:lnTo>
                  <a:pt x="1956815" y="1879091"/>
                </a:lnTo>
                <a:lnTo>
                  <a:pt x="1958339" y="1879091"/>
                </a:lnTo>
                <a:close/>
              </a:path>
              <a:path w="3740150" h="1879600">
                <a:moveTo>
                  <a:pt x="1952243" y="1879091"/>
                </a:moveTo>
                <a:lnTo>
                  <a:pt x="1952243" y="1876043"/>
                </a:lnTo>
                <a:lnTo>
                  <a:pt x="1949195" y="1876043"/>
                </a:lnTo>
                <a:lnTo>
                  <a:pt x="1949195" y="1877567"/>
                </a:lnTo>
                <a:lnTo>
                  <a:pt x="1950719" y="1879091"/>
                </a:lnTo>
                <a:lnTo>
                  <a:pt x="1952243" y="1879091"/>
                </a:lnTo>
                <a:close/>
              </a:path>
              <a:path w="3740150" h="1879600">
                <a:moveTo>
                  <a:pt x="1946147" y="1879091"/>
                </a:moveTo>
                <a:lnTo>
                  <a:pt x="1946147" y="1876043"/>
                </a:lnTo>
                <a:lnTo>
                  <a:pt x="1943099" y="1876043"/>
                </a:lnTo>
                <a:lnTo>
                  <a:pt x="1943099" y="1879091"/>
                </a:lnTo>
                <a:lnTo>
                  <a:pt x="1946147" y="1879091"/>
                </a:lnTo>
                <a:close/>
              </a:path>
              <a:path w="3740150" h="1879600">
                <a:moveTo>
                  <a:pt x="1940051" y="1877567"/>
                </a:moveTo>
                <a:lnTo>
                  <a:pt x="1940051" y="1876043"/>
                </a:lnTo>
                <a:lnTo>
                  <a:pt x="1937003" y="1876043"/>
                </a:lnTo>
                <a:lnTo>
                  <a:pt x="1937003" y="1879091"/>
                </a:lnTo>
                <a:lnTo>
                  <a:pt x="1938527" y="1879091"/>
                </a:lnTo>
                <a:lnTo>
                  <a:pt x="1940051" y="1877567"/>
                </a:lnTo>
                <a:close/>
              </a:path>
              <a:path w="3740150" h="1879600">
                <a:moveTo>
                  <a:pt x="1933955" y="1877567"/>
                </a:moveTo>
                <a:lnTo>
                  <a:pt x="1933955" y="1876043"/>
                </a:lnTo>
                <a:lnTo>
                  <a:pt x="1930907" y="1876043"/>
                </a:lnTo>
                <a:lnTo>
                  <a:pt x="1930907" y="1879091"/>
                </a:lnTo>
                <a:lnTo>
                  <a:pt x="1932431" y="1879091"/>
                </a:lnTo>
                <a:lnTo>
                  <a:pt x="1933955" y="1877567"/>
                </a:lnTo>
                <a:close/>
              </a:path>
              <a:path w="3740150" h="1879600">
                <a:moveTo>
                  <a:pt x="1927859" y="1879091"/>
                </a:moveTo>
                <a:lnTo>
                  <a:pt x="1927859" y="1876043"/>
                </a:lnTo>
                <a:lnTo>
                  <a:pt x="1923287" y="1876043"/>
                </a:lnTo>
                <a:lnTo>
                  <a:pt x="1923287" y="1879091"/>
                </a:lnTo>
                <a:lnTo>
                  <a:pt x="1927859" y="1879091"/>
                </a:lnTo>
                <a:close/>
              </a:path>
              <a:path w="3740150" h="1879600">
                <a:moveTo>
                  <a:pt x="1920239" y="1879091"/>
                </a:moveTo>
                <a:lnTo>
                  <a:pt x="1920239" y="1876043"/>
                </a:lnTo>
                <a:lnTo>
                  <a:pt x="1917191" y="1876043"/>
                </a:lnTo>
                <a:lnTo>
                  <a:pt x="1917191" y="1879091"/>
                </a:lnTo>
                <a:lnTo>
                  <a:pt x="1920239" y="1879091"/>
                </a:lnTo>
                <a:close/>
              </a:path>
              <a:path w="3740150" h="1879600">
                <a:moveTo>
                  <a:pt x="1914143" y="1879091"/>
                </a:moveTo>
                <a:lnTo>
                  <a:pt x="1914143" y="1876043"/>
                </a:lnTo>
                <a:lnTo>
                  <a:pt x="1911095" y="1876043"/>
                </a:lnTo>
                <a:lnTo>
                  <a:pt x="1911095" y="1879091"/>
                </a:lnTo>
                <a:lnTo>
                  <a:pt x="1914143" y="1879091"/>
                </a:lnTo>
                <a:close/>
              </a:path>
              <a:path w="3740150" h="1879600">
                <a:moveTo>
                  <a:pt x="1908047" y="1879091"/>
                </a:moveTo>
                <a:lnTo>
                  <a:pt x="1908047" y="1876043"/>
                </a:lnTo>
                <a:lnTo>
                  <a:pt x="1904999" y="1876043"/>
                </a:lnTo>
                <a:lnTo>
                  <a:pt x="1904999" y="1879091"/>
                </a:lnTo>
                <a:lnTo>
                  <a:pt x="1908047" y="1879091"/>
                </a:lnTo>
                <a:close/>
              </a:path>
              <a:path w="3740150" h="1879600">
                <a:moveTo>
                  <a:pt x="1901951" y="1879091"/>
                </a:moveTo>
                <a:lnTo>
                  <a:pt x="1901951" y="1877567"/>
                </a:lnTo>
                <a:lnTo>
                  <a:pt x="1900427" y="1876043"/>
                </a:lnTo>
                <a:lnTo>
                  <a:pt x="1898903" y="1876043"/>
                </a:lnTo>
                <a:lnTo>
                  <a:pt x="1898903" y="1879091"/>
                </a:lnTo>
                <a:lnTo>
                  <a:pt x="1901951" y="1879091"/>
                </a:lnTo>
                <a:close/>
              </a:path>
              <a:path w="3740150" h="1879600">
                <a:moveTo>
                  <a:pt x="1895855" y="1879091"/>
                </a:moveTo>
                <a:lnTo>
                  <a:pt x="1895855" y="1877567"/>
                </a:lnTo>
                <a:lnTo>
                  <a:pt x="1894331" y="1876043"/>
                </a:lnTo>
                <a:lnTo>
                  <a:pt x="1892807" y="1876043"/>
                </a:lnTo>
                <a:lnTo>
                  <a:pt x="1892807" y="1879091"/>
                </a:lnTo>
                <a:lnTo>
                  <a:pt x="1895855" y="1879091"/>
                </a:lnTo>
                <a:close/>
              </a:path>
              <a:path w="3740150" h="1879600">
                <a:moveTo>
                  <a:pt x="1889759" y="1879091"/>
                </a:moveTo>
                <a:lnTo>
                  <a:pt x="1889759" y="1877567"/>
                </a:lnTo>
                <a:lnTo>
                  <a:pt x="1888235" y="1876043"/>
                </a:lnTo>
                <a:lnTo>
                  <a:pt x="1886711" y="1876043"/>
                </a:lnTo>
                <a:lnTo>
                  <a:pt x="1885187" y="1877567"/>
                </a:lnTo>
                <a:lnTo>
                  <a:pt x="1885187" y="1879091"/>
                </a:lnTo>
                <a:lnTo>
                  <a:pt x="1889759" y="1879091"/>
                </a:lnTo>
                <a:close/>
              </a:path>
              <a:path w="3740150" h="1879600">
                <a:moveTo>
                  <a:pt x="1882139" y="1879091"/>
                </a:moveTo>
                <a:lnTo>
                  <a:pt x="1882139" y="1876043"/>
                </a:lnTo>
                <a:lnTo>
                  <a:pt x="1880615" y="1876043"/>
                </a:lnTo>
                <a:lnTo>
                  <a:pt x="1879091" y="1877567"/>
                </a:lnTo>
                <a:lnTo>
                  <a:pt x="1879091" y="1879091"/>
                </a:lnTo>
                <a:lnTo>
                  <a:pt x="1882139" y="1879091"/>
                </a:lnTo>
                <a:close/>
              </a:path>
              <a:path w="3740150" h="1879600">
                <a:moveTo>
                  <a:pt x="1876043" y="1879091"/>
                </a:moveTo>
                <a:lnTo>
                  <a:pt x="1876043" y="1876043"/>
                </a:lnTo>
                <a:lnTo>
                  <a:pt x="1874519" y="1876043"/>
                </a:lnTo>
                <a:lnTo>
                  <a:pt x="1872995" y="1877567"/>
                </a:lnTo>
                <a:lnTo>
                  <a:pt x="1872995" y="1879091"/>
                </a:lnTo>
                <a:lnTo>
                  <a:pt x="1876043" y="1879091"/>
                </a:lnTo>
                <a:close/>
              </a:path>
              <a:path w="3740150" h="1879600">
                <a:moveTo>
                  <a:pt x="1869947" y="1879091"/>
                </a:moveTo>
                <a:lnTo>
                  <a:pt x="1869947" y="1876043"/>
                </a:lnTo>
                <a:lnTo>
                  <a:pt x="1866899" y="1876043"/>
                </a:lnTo>
                <a:lnTo>
                  <a:pt x="1866899" y="1879091"/>
                </a:lnTo>
                <a:lnTo>
                  <a:pt x="1869947" y="1879091"/>
                </a:lnTo>
                <a:close/>
              </a:path>
              <a:path w="3740150" h="1879600">
                <a:moveTo>
                  <a:pt x="1863851" y="1879091"/>
                </a:moveTo>
                <a:lnTo>
                  <a:pt x="1863851" y="1877567"/>
                </a:lnTo>
                <a:lnTo>
                  <a:pt x="1862327" y="1876043"/>
                </a:lnTo>
                <a:lnTo>
                  <a:pt x="1860803" y="1876043"/>
                </a:lnTo>
                <a:lnTo>
                  <a:pt x="1860803" y="1879091"/>
                </a:lnTo>
                <a:lnTo>
                  <a:pt x="1863851" y="1879091"/>
                </a:lnTo>
                <a:close/>
              </a:path>
              <a:path w="3740150" h="1879600">
                <a:moveTo>
                  <a:pt x="1857755" y="1879091"/>
                </a:moveTo>
                <a:lnTo>
                  <a:pt x="1857755" y="1877567"/>
                </a:lnTo>
                <a:lnTo>
                  <a:pt x="1856231" y="1876043"/>
                </a:lnTo>
                <a:lnTo>
                  <a:pt x="1854707" y="1876043"/>
                </a:lnTo>
                <a:lnTo>
                  <a:pt x="1854707" y="1879091"/>
                </a:lnTo>
                <a:lnTo>
                  <a:pt x="1857755" y="1879091"/>
                </a:lnTo>
                <a:close/>
              </a:path>
              <a:path w="3740150" h="1879600">
                <a:moveTo>
                  <a:pt x="1851659" y="1879091"/>
                </a:moveTo>
                <a:lnTo>
                  <a:pt x="1851659" y="1877567"/>
                </a:lnTo>
                <a:lnTo>
                  <a:pt x="1850135" y="1876043"/>
                </a:lnTo>
                <a:lnTo>
                  <a:pt x="1848611" y="1876043"/>
                </a:lnTo>
                <a:lnTo>
                  <a:pt x="1847087" y="1877567"/>
                </a:lnTo>
                <a:lnTo>
                  <a:pt x="1847087" y="1879091"/>
                </a:lnTo>
                <a:lnTo>
                  <a:pt x="1851659" y="1879091"/>
                </a:lnTo>
                <a:close/>
              </a:path>
              <a:path w="3740150" h="1879600">
                <a:moveTo>
                  <a:pt x="1844039" y="1879091"/>
                </a:moveTo>
                <a:lnTo>
                  <a:pt x="1844039" y="1876043"/>
                </a:lnTo>
                <a:lnTo>
                  <a:pt x="1842515" y="1876043"/>
                </a:lnTo>
                <a:lnTo>
                  <a:pt x="1840991" y="1877567"/>
                </a:lnTo>
                <a:lnTo>
                  <a:pt x="1840991" y="1879091"/>
                </a:lnTo>
                <a:lnTo>
                  <a:pt x="1844039" y="1879091"/>
                </a:lnTo>
                <a:close/>
              </a:path>
              <a:path w="3740150" h="1879600">
                <a:moveTo>
                  <a:pt x="1837943" y="1879091"/>
                </a:moveTo>
                <a:lnTo>
                  <a:pt x="1837943" y="1876043"/>
                </a:lnTo>
                <a:lnTo>
                  <a:pt x="1836419" y="1876043"/>
                </a:lnTo>
                <a:lnTo>
                  <a:pt x="1834895" y="1877567"/>
                </a:lnTo>
                <a:lnTo>
                  <a:pt x="1834895" y="1879091"/>
                </a:lnTo>
                <a:lnTo>
                  <a:pt x="1837943" y="1879091"/>
                </a:lnTo>
                <a:close/>
              </a:path>
              <a:path w="3740150" h="1879600">
                <a:moveTo>
                  <a:pt x="1831847" y="1879091"/>
                </a:moveTo>
                <a:lnTo>
                  <a:pt x="1831847" y="1876043"/>
                </a:lnTo>
                <a:lnTo>
                  <a:pt x="1828799" y="1876043"/>
                </a:lnTo>
                <a:lnTo>
                  <a:pt x="1828799" y="1879091"/>
                </a:lnTo>
                <a:lnTo>
                  <a:pt x="1831847" y="1879091"/>
                </a:lnTo>
                <a:close/>
              </a:path>
              <a:path w="3740150" h="1879600">
                <a:moveTo>
                  <a:pt x="1825751" y="1879091"/>
                </a:moveTo>
                <a:lnTo>
                  <a:pt x="1825751" y="1876043"/>
                </a:lnTo>
                <a:lnTo>
                  <a:pt x="1822703" y="1876043"/>
                </a:lnTo>
                <a:lnTo>
                  <a:pt x="1822703" y="1879091"/>
                </a:lnTo>
                <a:lnTo>
                  <a:pt x="1825751" y="1879091"/>
                </a:lnTo>
                <a:close/>
              </a:path>
              <a:path w="3740150" h="1879600">
                <a:moveTo>
                  <a:pt x="1819655" y="1879091"/>
                </a:moveTo>
                <a:lnTo>
                  <a:pt x="1819655" y="1876043"/>
                </a:lnTo>
                <a:lnTo>
                  <a:pt x="1816607" y="1876043"/>
                </a:lnTo>
                <a:lnTo>
                  <a:pt x="1816607" y="1879091"/>
                </a:lnTo>
                <a:lnTo>
                  <a:pt x="1819655" y="1879091"/>
                </a:lnTo>
                <a:close/>
              </a:path>
              <a:path w="3740150" h="1879600">
                <a:moveTo>
                  <a:pt x="1813559" y="1879091"/>
                </a:moveTo>
                <a:lnTo>
                  <a:pt x="1813559" y="1876043"/>
                </a:lnTo>
                <a:lnTo>
                  <a:pt x="1808987" y="1876043"/>
                </a:lnTo>
                <a:lnTo>
                  <a:pt x="1808987" y="1877567"/>
                </a:lnTo>
                <a:lnTo>
                  <a:pt x="1810511" y="1879091"/>
                </a:lnTo>
                <a:lnTo>
                  <a:pt x="1813559" y="1879091"/>
                </a:lnTo>
                <a:close/>
              </a:path>
              <a:path w="3740150" h="1879600">
                <a:moveTo>
                  <a:pt x="1805939" y="1879091"/>
                </a:moveTo>
                <a:lnTo>
                  <a:pt x="1805939" y="1876043"/>
                </a:lnTo>
                <a:lnTo>
                  <a:pt x="1802891" y="1876043"/>
                </a:lnTo>
                <a:lnTo>
                  <a:pt x="1802891" y="1877567"/>
                </a:lnTo>
                <a:lnTo>
                  <a:pt x="1804415" y="1879091"/>
                </a:lnTo>
                <a:lnTo>
                  <a:pt x="1805939" y="1879091"/>
                </a:lnTo>
                <a:close/>
              </a:path>
              <a:path w="3740150" h="1879600">
                <a:moveTo>
                  <a:pt x="1799843" y="1879091"/>
                </a:moveTo>
                <a:lnTo>
                  <a:pt x="1799843" y="1876043"/>
                </a:lnTo>
                <a:lnTo>
                  <a:pt x="1796795" y="1876043"/>
                </a:lnTo>
                <a:lnTo>
                  <a:pt x="1796795" y="1877567"/>
                </a:lnTo>
                <a:lnTo>
                  <a:pt x="1798319" y="1879091"/>
                </a:lnTo>
                <a:lnTo>
                  <a:pt x="1799843" y="1879091"/>
                </a:lnTo>
                <a:close/>
              </a:path>
              <a:path w="3740150" h="1879600">
                <a:moveTo>
                  <a:pt x="1793747" y="1879091"/>
                </a:moveTo>
                <a:lnTo>
                  <a:pt x="1793747" y="1876043"/>
                </a:lnTo>
                <a:lnTo>
                  <a:pt x="1790699" y="1876043"/>
                </a:lnTo>
                <a:lnTo>
                  <a:pt x="1790699" y="1879091"/>
                </a:lnTo>
                <a:lnTo>
                  <a:pt x="1793747" y="1879091"/>
                </a:lnTo>
                <a:close/>
              </a:path>
              <a:path w="3740150" h="1879600">
                <a:moveTo>
                  <a:pt x="1787651" y="1877567"/>
                </a:moveTo>
                <a:lnTo>
                  <a:pt x="1787651" y="1876043"/>
                </a:lnTo>
                <a:lnTo>
                  <a:pt x="1784603" y="1876043"/>
                </a:lnTo>
                <a:lnTo>
                  <a:pt x="1784603" y="1879091"/>
                </a:lnTo>
                <a:lnTo>
                  <a:pt x="1786127" y="1879091"/>
                </a:lnTo>
                <a:lnTo>
                  <a:pt x="1787651" y="1877567"/>
                </a:lnTo>
                <a:close/>
              </a:path>
              <a:path w="3740150" h="1879600">
                <a:moveTo>
                  <a:pt x="1781555" y="1877567"/>
                </a:moveTo>
                <a:lnTo>
                  <a:pt x="1781555" y="1876043"/>
                </a:lnTo>
                <a:lnTo>
                  <a:pt x="1778507" y="1876043"/>
                </a:lnTo>
                <a:lnTo>
                  <a:pt x="1778507" y="1879091"/>
                </a:lnTo>
                <a:lnTo>
                  <a:pt x="1780031" y="1879091"/>
                </a:lnTo>
                <a:lnTo>
                  <a:pt x="1781555" y="1877567"/>
                </a:lnTo>
                <a:close/>
              </a:path>
              <a:path w="3740150" h="1879600">
                <a:moveTo>
                  <a:pt x="1775459" y="1877567"/>
                </a:moveTo>
                <a:lnTo>
                  <a:pt x="1775459" y="1876043"/>
                </a:lnTo>
                <a:lnTo>
                  <a:pt x="1770887" y="1876043"/>
                </a:lnTo>
                <a:lnTo>
                  <a:pt x="1770887" y="1877567"/>
                </a:lnTo>
                <a:lnTo>
                  <a:pt x="1772411" y="1879091"/>
                </a:lnTo>
                <a:lnTo>
                  <a:pt x="1773935" y="1879091"/>
                </a:lnTo>
                <a:lnTo>
                  <a:pt x="1773935" y="1877567"/>
                </a:lnTo>
                <a:lnTo>
                  <a:pt x="1775459" y="1877567"/>
                </a:lnTo>
                <a:close/>
              </a:path>
              <a:path w="3740150" h="1879600">
                <a:moveTo>
                  <a:pt x="1767839" y="1877567"/>
                </a:moveTo>
                <a:lnTo>
                  <a:pt x="1767839" y="1874519"/>
                </a:lnTo>
                <a:lnTo>
                  <a:pt x="1766315" y="1874519"/>
                </a:lnTo>
                <a:lnTo>
                  <a:pt x="1764791" y="1876043"/>
                </a:lnTo>
                <a:lnTo>
                  <a:pt x="1764791" y="1877567"/>
                </a:lnTo>
                <a:lnTo>
                  <a:pt x="1767839" y="1877567"/>
                </a:lnTo>
                <a:close/>
              </a:path>
              <a:path w="3740150" h="1879600">
                <a:moveTo>
                  <a:pt x="1761743" y="1877567"/>
                </a:moveTo>
                <a:lnTo>
                  <a:pt x="1761743" y="1874519"/>
                </a:lnTo>
                <a:lnTo>
                  <a:pt x="1760219" y="1874519"/>
                </a:lnTo>
                <a:lnTo>
                  <a:pt x="1758695" y="1876043"/>
                </a:lnTo>
                <a:lnTo>
                  <a:pt x="1758695" y="1877567"/>
                </a:lnTo>
                <a:lnTo>
                  <a:pt x="1761743" y="1877567"/>
                </a:lnTo>
                <a:close/>
              </a:path>
              <a:path w="3740150" h="1879600">
                <a:moveTo>
                  <a:pt x="1755647" y="1877567"/>
                </a:moveTo>
                <a:lnTo>
                  <a:pt x="1755647" y="1874519"/>
                </a:lnTo>
                <a:lnTo>
                  <a:pt x="1752599" y="1874519"/>
                </a:lnTo>
                <a:lnTo>
                  <a:pt x="1752599" y="1877567"/>
                </a:lnTo>
                <a:lnTo>
                  <a:pt x="1755647" y="1877567"/>
                </a:lnTo>
                <a:close/>
              </a:path>
              <a:path w="3740150" h="1879600">
                <a:moveTo>
                  <a:pt x="1749551" y="1877567"/>
                </a:moveTo>
                <a:lnTo>
                  <a:pt x="1749551" y="1874519"/>
                </a:lnTo>
                <a:lnTo>
                  <a:pt x="1746503" y="1874519"/>
                </a:lnTo>
                <a:lnTo>
                  <a:pt x="1746503" y="1877567"/>
                </a:lnTo>
                <a:lnTo>
                  <a:pt x="1749551" y="1877567"/>
                </a:lnTo>
                <a:close/>
              </a:path>
              <a:path w="3740150" h="1879600">
                <a:moveTo>
                  <a:pt x="1743455" y="1876043"/>
                </a:moveTo>
                <a:lnTo>
                  <a:pt x="1743455" y="1874519"/>
                </a:lnTo>
                <a:lnTo>
                  <a:pt x="1740407" y="1874519"/>
                </a:lnTo>
                <a:lnTo>
                  <a:pt x="1740407" y="1877567"/>
                </a:lnTo>
                <a:lnTo>
                  <a:pt x="1741931" y="1877567"/>
                </a:lnTo>
                <a:lnTo>
                  <a:pt x="1743455" y="1876043"/>
                </a:lnTo>
                <a:close/>
              </a:path>
              <a:path w="3740150" h="1879600">
                <a:moveTo>
                  <a:pt x="1737359" y="1876043"/>
                </a:moveTo>
                <a:lnTo>
                  <a:pt x="1737359" y="1874519"/>
                </a:lnTo>
                <a:lnTo>
                  <a:pt x="1732787" y="1874519"/>
                </a:lnTo>
                <a:lnTo>
                  <a:pt x="1732787" y="1876043"/>
                </a:lnTo>
                <a:lnTo>
                  <a:pt x="1734311" y="1877567"/>
                </a:lnTo>
                <a:lnTo>
                  <a:pt x="1735835" y="1877567"/>
                </a:lnTo>
                <a:lnTo>
                  <a:pt x="1737359" y="1876043"/>
                </a:lnTo>
                <a:close/>
              </a:path>
              <a:path w="3740150" h="1879600">
                <a:moveTo>
                  <a:pt x="1729739" y="1877567"/>
                </a:moveTo>
                <a:lnTo>
                  <a:pt x="1729739" y="1872995"/>
                </a:lnTo>
                <a:lnTo>
                  <a:pt x="1728215" y="1872995"/>
                </a:lnTo>
                <a:lnTo>
                  <a:pt x="1726691" y="1874519"/>
                </a:lnTo>
                <a:lnTo>
                  <a:pt x="1726691" y="1876043"/>
                </a:lnTo>
                <a:lnTo>
                  <a:pt x="1728215" y="1876043"/>
                </a:lnTo>
                <a:lnTo>
                  <a:pt x="1728215" y="1877567"/>
                </a:lnTo>
                <a:lnTo>
                  <a:pt x="1729739" y="1877567"/>
                </a:lnTo>
                <a:close/>
              </a:path>
              <a:path w="3740150" h="1879600">
                <a:moveTo>
                  <a:pt x="1723643" y="1876043"/>
                </a:moveTo>
                <a:lnTo>
                  <a:pt x="1723643" y="1872995"/>
                </a:lnTo>
                <a:lnTo>
                  <a:pt x="1722119" y="1872995"/>
                </a:lnTo>
                <a:lnTo>
                  <a:pt x="1720595" y="1874519"/>
                </a:lnTo>
                <a:lnTo>
                  <a:pt x="1720595" y="1876043"/>
                </a:lnTo>
                <a:lnTo>
                  <a:pt x="1723643" y="1876043"/>
                </a:lnTo>
                <a:close/>
              </a:path>
              <a:path w="3740150" h="1879600">
                <a:moveTo>
                  <a:pt x="1717547" y="1876043"/>
                </a:moveTo>
                <a:lnTo>
                  <a:pt x="1717547" y="1872995"/>
                </a:lnTo>
                <a:lnTo>
                  <a:pt x="1714499" y="1872995"/>
                </a:lnTo>
                <a:lnTo>
                  <a:pt x="1714499" y="1876043"/>
                </a:lnTo>
                <a:lnTo>
                  <a:pt x="1717547" y="1876043"/>
                </a:lnTo>
                <a:close/>
              </a:path>
              <a:path w="3740150" h="1879600">
                <a:moveTo>
                  <a:pt x="1711451" y="1876043"/>
                </a:moveTo>
                <a:lnTo>
                  <a:pt x="1711451" y="1872995"/>
                </a:lnTo>
                <a:lnTo>
                  <a:pt x="1708403" y="1872995"/>
                </a:lnTo>
                <a:lnTo>
                  <a:pt x="1708403" y="1876043"/>
                </a:lnTo>
                <a:lnTo>
                  <a:pt x="1711451" y="1876043"/>
                </a:lnTo>
                <a:close/>
              </a:path>
              <a:path w="3740150" h="1879600">
                <a:moveTo>
                  <a:pt x="1705355" y="1874519"/>
                </a:moveTo>
                <a:lnTo>
                  <a:pt x="1705355" y="1872995"/>
                </a:lnTo>
                <a:lnTo>
                  <a:pt x="1702307" y="1872995"/>
                </a:lnTo>
                <a:lnTo>
                  <a:pt x="1702307" y="1876043"/>
                </a:lnTo>
                <a:lnTo>
                  <a:pt x="1703831" y="1876043"/>
                </a:lnTo>
                <a:lnTo>
                  <a:pt x="1705355" y="1874519"/>
                </a:lnTo>
                <a:close/>
              </a:path>
              <a:path w="3740150" h="1879600">
                <a:moveTo>
                  <a:pt x="1699259" y="1874519"/>
                </a:moveTo>
                <a:lnTo>
                  <a:pt x="1699259" y="1872995"/>
                </a:lnTo>
                <a:lnTo>
                  <a:pt x="1694687" y="1872995"/>
                </a:lnTo>
                <a:lnTo>
                  <a:pt x="1694687" y="1874519"/>
                </a:lnTo>
                <a:lnTo>
                  <a:pt x="1696211" y="1876043"/>
                </a:lnTo>
                <a:lnTo>
                  <a:pt x="1697735" y="1876043"/>
                </a:lnTo>
                <a:lnTo>
                  <a:pt x="1699259" y="1874519"/>
                </a:lnTo>
                <a:close/>
              </a:path>
              <a:path w="3740150" h="1879600">
                <a:moveTo>
                  <a:pt x="1691639" y="1876043"/>
                </a:moveTo>
                <a:lnTo>
                  <a:pt x="1691639" y="1872995"/>
                </a:lnTo>
                <a:lnTo>
                  <a:pt x="1690115" y="1871471"/>
                </a:lnTo>
                <a:lnTo>
                  <a:pt x="1688591" y="1872995"/>
                </a:lnTo>
                <a:lnTo>
                  <a:pt x="1688591" y="1874519"/>
                </a:lnTo>
                <a:lnTo>
                  <a:pt x="1690115" y="1876043"/>
                </a:lnTo>
                <a:lnTo>
                  <a:pt x="1691639" y="1876043"/>
                </a:lnTo>
                <a:close/>
              </a:path>
              <a:path w="3740150" h="1879600">
                <a:moveTo>
                  <a:pt x="1685543" y="1874519"/>
                </a:moveTo>
                <a:lnTo>
                  <a:pt x="1685543" y="1871471"/>
                </a:lnTo>
                <a:lnTo>
                  <a:pt x="1684019" y="1871471"/>
                </a:lnTo>
                <a:lnTo>
                  <a:pt x="1682495" y="1872995"/>
                </a:lnTo>
                <a:lnTo>
                  <a:pt x="1682495" y="1874519"/>
                </a:lnTo>
                <a:lnTo>
                  <a:pt x="1685543" y="1874519"/>
                </a:lnTo>
                <a:close/>
              </a:path>
              <a:path w="3740150" h="1879600">
                <a:moveTo>
                  <a:pt x="1679447" y="1874519"/>
                </a:moveTo>
                <a:lnTo>
                  <a:pt x="1679447" y="1871471"/>
                </a:lnTo>
                <a:lnTo>
                  <a:pt x="1676399" y="1871471"/>
                </a:lnTo>
                <a:lnTo>
                  <a:pt x="1676399" y="1874519"/>
                </a:lnTo>
                <a:lnTo>
                  <a:pt x="1679447" y="1874519"/>
                </a:lnTo>
                <a:close/>
              </a:path>
              <a:path w="3740150" h="1879600">
                <a:moveTo>
                  <a:pt x="1673351" y="1874519"/>
                </a:moveTo>
                <a:lnTo>
                  <a:pt x="1673351" y="1871471"/>
                </a:lnTo>
                <a:lnTo>
                  <a:pt x="1670303" y="1871471"/>
                </a:lnTo>
                <a:lnTo>
                  <a:pt x="1670303" y="1874519"/>
                </a:lnTo>
                <a:lnTo>
                  <a:pt x="1673351" y="1874519"/>
                </a:lnTo>
                <a:close/>
              </a:path>
              <a:path w="3740150" h="1879600">
                <a:moveTo>
                  <a:pt x="1667255" y="1872995"/>
                </a:moveTo>
                <a:lnTo>
                  <a:pt x="1667255" y="1871471"/>
                </a:lnTo>
                <a:lnTo>
                  <a:pt x="1664207" y="1871471"/>
                </a:lnTo>
                <a:lnTo>
                  <a:pt x="1664207" y="1874519"/>
                </a:lnTo>
                <a:lnTo>
                  <a:pt x="1665731" y="1874519"/>
                </a:lnTo>
                <a:lnTo>
                  <a:pt x="1667255" y="1872995"/>
                </a:lnTo>
                <a:close/>
              </a:path>
              <a:path w="3740150" h="1879600">
                <a:moveTo>
                  <a:pt x="1661159" y="1872995"/>
                </a:moveTo>
                <a:lnTo>
                  <a:pt x="1661159" y="1871471"/>
                </a:lnTo>
                <a:lnTo>
                  <a:pt x="1659635" y="1869947"/>
                </a:lnTo>
                <a:lnTo>
                  <a:pt x="1658111" y="1869947"/>
                </a:lnTo>
                <a:lnTo>
                  <a:pt x="1658111" y="1871471"/>
                </a:lnTo>
                <a:lnTo>
                  <a:pt x="1656587" y="1871471"/>
                </a:lnTo>
                <a:lnTo>
                  <a:pt x="1656587" y="1872995"/>
                </a:lnTo>
                <a:lnTo>
                  <a:pt x="1661159" y="1872995"/>
                </a:lnTo>
                <a:close/>
              </a:path>
              <a:path w="3740150" h="1879600">
                <a:moveTo>
                  <a:pt x="1653539" y="1872995"/>
                </a:moveTo>
                <a:lnTo>
                  <a:pt x="1653539" y="1869947"/>
                </a:lnTo>
                <a:lnTo>
                  <a:pt x="1650491" y="1869947"/>
                </a:lnTo>
                <a:lnTo>
                  <a:pt x="1650491" y="1872995"/>
                </a:lnTo>
                <a:lnTo>
                  <a:pt x="1653539" y="1872995"/>
                </a:lnTo>
                <a:close/>
              </a:path>
              <a:path w="3740150" h="1879600">
                <a:moveTo>
                  <a:pt x="1647443" y="1872995"/>
                </a:moveTo>
                <a:lnTo>
                  <a:pt x="1647443" y="1869947"/>
                </a:lnTo>
                <a:lnTo>
                  <a:pt x="1644395" y="1869947"/>
                </a:lnTo>
                <a:lnTo>
                  <a:pt x="1644395" y="1871471"/>
                </a:lnTo>
                <a:lnTo>
                  <a:pt x="1645919" y="1872995"/>
                </a:lnTo>
                <a:lnTo>
                  <a:pt x="1647443" y="1872995"/>
                </a:lnTo>
                <a:close/>
              </a:path>
              <a:path w="3740150" h="1879600">
                <a:moveTo>
                  <a:pt x="1641347" y="1872995"/>
                </a:moveTo>
                <a:lnTo>
                  <a:pt x="1641347" y="1869947"/>
                </a:lnTo>
                <a:lnTo>
                  <a:pt x="1638299" y="1869947"/>
                </a:lnTo>
                <a:lnTo>
                  <a:pt x="1638299" y="1872995"/>
                </a:lnTo>
                <a:lnTo>
                  <a:pt x="1641347" y="1872995"/>
                </a:lnTo>
                <a:close/>
              </a:path>
              <a:path w="3740150" h="1879600">
                <a:moveTo>
                  <a:pt x="1635251" y="1871471"/>
                </a:moveTo>
                <a:lnTo>
                  <a:pt x="1635251" y="1868423"/>
                </a:lnTo>
                <a:lnTo>
                  <a:pt x="1632203" y="1868423"/>
                </a:lnTo>
                <a:lnTo>
                  <a:pt x="1632203" y="1871471"/>
                </a:lnTo>
                <a:lnTo>
                  <a:pt x="1635251" y="1871471"/>
                </a:lnTo>
                <a:close/>
              </a:path>
              <a:path w="3740150" h="1879600">
                <a:moveTo>
                  <a:pt x="1629155" y="1871471"/>
                </a:moveTo>
                <a:lnTo>
                  <a:pt x="1629155" y="1869947"/>
                </a:lnTo>
                <a:lnTo>
                  <a:pt x="1627631" y="1868423"/>
                </a:lnTo>
                <a:lnTo>
                  <a:pt x="1626107" y="1868423"/>
                </a:lnTo>
                <a:lnTo>
                  <a:pt x="1626107" y="1871471"/>
                </a:lnTo>
                <a:lnTo>
                  <a:pt x="1629155" y="1871471"/>
                </a:lnTo>
                <a:close/>
              </a:path>
              <a:path w="3740150" h="1879600">
                <a:moveTo>
                  <a:pt x="1623059" y="1869947"/>
                </a:moveTo>
                <a:lnTo>
                  <a:pt x="1623059" y="1868423"/>
                </a:lnTo>
                <a:lnTo>
                  <a:pt x="1620011" y="1868423"/>
                </a:lnTo>
                <a:lnTo>
                  <a:pt x="1620011" y="1869947"/>
                </a:lnTo>
                <a:lnTo>
                  <a:pt x="1618487" y="1869947"/>
                </a:lnTo>
                <a:lnTo>
                  <a:pt x="1620011" y="1871471"/>
                </a:lnTo>
                <a:lnTo>
                  <a:pt x="1621535" y="1871471"/>
                </a:lnTo>
                <a:lnTo>
                  <a:pt x="1623059" y="1869947"/>
                </a:lnTo>
                <a:close/>
              </a:path>
              <a:path w="3740150" h="1879600">
                <a:moveTo>
                  <a:pt x="1615439" y="1871471"/>
                </a:moveTo>
                <a:lnTo>
                  <a:pt x="1615439" y="1868423"/>
                </a:lnTo>
                <a:lnTo>
                  <a:pt x="1613915" y="1866899"/>
                </a:lnTo>
                <a:lnTo>
                  <a:pt x="1612391" y="1868423"/>
                </a:lnTo>
                <a:lnTo>
                  <a:pt x="1612391" y="1869947"/>
                </a:lnTo>
                <a:lnTo>
                  <a:pt x="1613915" y="1871471"/>
                </a:lnTo>
                <a:lnTo>
                  <a:pt x="1615439" y="1871471"/>
                </a:lnTo>
                <a:close/>
              </a:path>
              <a:path w="3740150" h="1879600">
                <a:moveTo>
                  <a:pt x="1609343" y="1869947"/>
                </a:moveTo>
                <a:lnTo>
                  <a:pt x="1609343" y="1866899"/>
                </a:lnTo>
                <a:lnTo>
                  <a:pt x="1607819" y="1866899"/>
                </a:lnTo>
                <a:lnTo>
                  <a:pt x="1606295" y="1868423"/>
                </a:lnTo>
                <a:lnTo>
                  <a:pt x="1606295" y="1869947"/>
                </a:lnTo>
                <a:lnTo>
                  <a:pt x="1609343" y="1869947"/>
                </a:lnTo>
                <a:close/>
              </a:path>
              <a:path w="3740150" h="1879600">
                <a:moveTo>
                  <a:pt x="1603247" y="1869947"/>
                </a:moveTo>
                <a:lnTo>
                  <a:pt x="1603247" y="1866899"/>
                </a:lnTo>
                <a:lnTo>
                  <a:pt x="1600199" y="1866899"/>
                </a:lnTo>
                <a:lnTo>
                  <a:pt x="1600199" y="1869947"/>
                </a:lnTo>
                <a:lnTo>
                  <a:pt x="1603247" y="1869947"/>
                </a:lnTo>
                <a:close/>
              </a:path>
              <a:path w="3740150" h="1879600">
                <a:moveTo>
                  <a:pt x="1597151" y="1868423"/>
                </a:moveTo>
                <a:lnTo>
                  <a:pt x="1597151" y="1866899"/>
                </a:lnTo>
                <a:lnTo>
                  <a:pt x="1594103" y="1866899"/>
                </a:lnTo>
                <a:lnTo>
                  <a:pt x="1594103" y="1869947"/>
                </a:lnTo>
                <a:lnTo>
                  <a:pt x="1595627" y="1869947"/>
                </a:lnTo>
                <a:lnTo>
                  <a:pt x="1597151" y="1868423"/>
                </a:lnTo>
                <a:close/>
              </a:path>
              <a:path w="3740150" h="1879600">
                <a:moveTo>
                  <a:pt x="1591055" y="1868423"/>
                </a:moveTo>
                <a:lnTo>
                  <a:pt x="1591055" y="1866899"/>
                </a:lnTo>
                <a:lnTo>
                  <a:pt x="1589531" y="1865375"/>
                </a:lnTo>
                <a:lnTo>
                  <a:pt x="1588007" y="1865375"/>
                </a:lnTo>
                <a:lnTo>
                  <a:pt x="1588007" y="1868423"/>
                </a:lnTo>
                <a:lnTo>
                  <a:pt x="1589531" y="1868423"/>
                </a:lnTo>
                <a:lnTo>
                  <a:pt x="1589531" y="1869947"/>
                </a:lnTo>
                <a:lnTo>
                  <a:pt x="1591055" y="1868423"/>
                </a:lnTo>
                <a:close/>
              </a:path>
              <a:path w="3740150" h="1879600">
                <a:moveTo>
                  <a:pt x="1584959" y="1868423"/>
                </a:moveTo>
                <a:lnTo>
                  <a:pt x="1584959" y="1866899"/>
                </a:lnTo>
                <a:lnTo>
                  <a:pt x="1583435" y="1865375"/>
                </a:lnTo>
                <a:lnTo>
                  <a:pt x="1581911" y="1865375"/>
                </a:lnTo>
                <a:lnTo>
                  <a:pt x="1581911" y="1866899"/>
                </a:lnTo>
                <a:lnTo>
                  <a:pt x="1580387" y="1868423"/>
                </a:lnTo>
                <a:lnTo>
                  <a:pt x="1584959" y="1868423"/>
                </a:lnTo>
                <a:close/>
              </a:path>
              <a:path w="3740150" h="1879600">
                <a:moveTo>
                  <a:pt x="1578863" y="1865375"/>
                </a:moveTo>
                <a:lnTo>
                  <a:pt x="1574291" y="1865375"/>
                </a:lnTo>
                <a:lnTo>
                  <a:pt x="1574291" y="1866899"/>
                </a:lnTo>
                <a:lnTo>
                  <a:pt x="1575815" y="1868423"/>
                </a:lnTo>
                <a:lnTo>
                  <a:pt x="1577339" y="1868423"/>
                </a:lnTo>
                <a:lnTo>
                  <a:pt x="1577339" y="1866899"/>
                </a:lnTo>
                <a:lnTo>
                  <a:pt x="1578863" y="1865375"/>
                </a:lnTo>
                <a:close/>
              </a:path>
              <a:path w="3740150" h="1879600">
                <a:moveTo>
                  <a:pt x="1571243" y="1868423"/>
                </a:moveTo>
                <a:lnTo>
                  <a:pt x="1571243" y="1863851"/>
                </a:lnTo>
                <a:lnTo>
                  <a:pt x="1569719" y="1863851"/>
                </a:lnTo>
                <a:lnTo>
                  <a:pt x="1568195" y="1865375"/>
                </a:lnTo>
                <a:lnTo>
                  <a:pt x="1568195" y="1866899"/>
                </a:lnTo>
                <a:lnTo>
                  <a:pt x="1569719" y="1866899"/>
                </a:lnTo>
                <a:lnTo>
                  <a:pt x="1571243" y="1868423"/>
                </a:lnTo>
                <a:close/>
              </a:path>
              <a:path w="3740150" h="1879600">
                <a:moveTo>
                  <a:pt x="1565147" y="1866899"/>
                </a:moveTo>
                <a:lnTo>
                  <a:pt x="1565147" y="1863851"/>
                </a:lnTo>
                <a:lnTo>
                  <a:pt x="1562099" y="1863851"/>
                </a:lnTo>
                <a:lnTo>
                  <a:pt x="1562099" y="1866899"/>
                </a:lnTo>
                <a:lnTo>
                  <a:pt x="1565147" y="1866899"/>
                </a:lnTo>
                <a:close/>
              </a:path>
              <a:path w="3740150" h="1879600">
                <a:moveTo>
                  <a:pt x="1559051" y="1865375"/>
                </a:moveTo>
                <a:lnTo>
                  <a:pt x="1559051" y="1863851"/>
                </a:lnTo>
                <a:lnTo>
                  <a:pt x="1556003" y="1863851"/>
                </a:lnTo>
                <a:lnTo>
                  <a:pt x="1556003" y="1866899"/>
                </a:lnTo>
                <a:lnTo>
                  <a:pt x="1557527" y="1866899"/>
                </a:lnTo>
                <a:lnTo>
                  <a:pt x="1559051" y="1865375"/>
                </a:lnTo>
                <a:close/>
              </a:path>
              <a:path w="3740150" h="1879600">
                <a:moveTo>
                  <a:pt x="1552955" y="1865375"/>
                </a:moveTo>
                <a:lnTo>
                  <a:pt x="1552955" y="1862327"/>
                </a:lnTo>
                <a:lnTo>
                  <a:pt x="1549907" y="1862327"/>
                </a:lnTo>
                <a:lnTo>
                  <a:pt x="1549907" y="1865375"/>
                </a:lnTo>
                <a:lnTo>
                  <a:pt x="1552955" y="1865375"/>
                </a:lnTo>
                <a:close/>
              </a:path>
              <a:path w="3740150" h="1879600">
                <a:moveTo>
                  <a:pt x="1546859" y="1865375"/>
                </a:moveTo>
                <a:lnTo>
                  <a:pt x="1546859" y="1862327"/>
                </a:lnTo>
                <a:lnTo>
                  <a:pt x="1543811" y="1862327"/>
                </a:lnTo>
                <a:lnTo>
                  <a:pt x="1543811" y="1865375"/>
                </a:lnTo>
                <a:lnTo>
                  <a:pt x="1546859" y="1865375"/>
                </a:lnTo>
                <a:close/>
              </a:path>
              <a:path w="3740150" h="1879600">
                <a:moveTo>
                  <a:pt x="1540763" y="1863851"/>
                </a:moveTo>
                <a:lnTo>
                  <a:pt x="1540763" y="1862327"/>
                </a:lnTo>
                <a:lnTo>
                  <a:pt x="1539239" y="1862327"/>
                </a:lnTo>
                <a:lnTo>
                  <a:pt x="1537715" y="1860803"/>
                </a:lnTo>
                <a:lnTo>
                  <a:pt x="1537715" y="1862327"/>
                </a:lnTo>
                <a:lnTo>
                  <a:pt x="1536191" y="1862327"/>
                </a:lnTo>
                <a:lnTo>
                  <a:pt x="1536191" y="1863851"/>
                </a:lnTo>
                <a:lnTo>
                  <a:pt x="1537715" y="1865375"/>
                </a:lnTo>
                <a:lnTo>
                  <a:pt x="1539239" y="1865375"/>
                </a:lnTo>
                <a:lnTo>
                  <a:pt x="1539239" y="1863851"/>
                </a:lnTo>
                <a:lnTo>
                  <a:pt x="1540763" y="1863851"/>
                </a:lnTo>
                <a:close/>
              </a:path>
              <a:path w="3740150" h="1879600">
                <a:moveTo>
                  <a:pt x="1533143" y="1863851"/>
                </a:moveTo>
                <a:lnTo>
                  <a:pt x="1533143" y="1860803"/>
                </a:lnTo>
                <a:lnTo>
                  <a:pt x="1531619" y="1860803"/>
                </a:lnTo>
                <a:lnTo>
                  <a:pt x="1530095" y="1862327"/>
                </a:lnTo>
                <a:lnTo>
                  <a:pt x="1530095" y="1863851"/>
                </a:lnTo>
                <a:lnTo>
                  <a:pt x="1533143" y="1863851"/>
                </a:lnTo>
                <a:close/>
              </a:path>
              <a:path w="3740150" h="1879600">
                <a:moveTo>
                  <a:pt x="1527047" y="1863851"/>
                </a:moveTo>
                <a:lnTo>
                  <a:pt x="1527047" y="1860803"/>
                </a:lnTo>
                <a:lnTo>
                  <a:pt x="1523999" y="1860803"/>
                </a:lnTo>
                <a:lnTo>
                  <a:pt x="1523999" y="1862327"/>
                </a:lnTo>
                <a:lnTo>
                  <a:pt x="1525523" y="1863851"/>
                </a:lnTo>
                <a:lnTo>
                  <a:pt x="1527047" y="1863851"/>
                </a:lnTo>
                <a:close/>
              </a:path>
              <a:path w="3740150" h="1879600">
                <a:moveTo>
                  <a:pt x="1520951" y="1863851"/>
                </a:moveTo>
                <a:lnTo>
                  <a:pt x="1520951" y="1859279"/>
                </a:lnTo>
                <a:lnTo>
                  <a:pt x="1519427" y="1859279"/>
                </a:lnTo>
                <a:lnTo>
                  <a:pt x="1517903" y="1860803"/>
                </a:lnTo>
                <a:lnTo>
                  <a:pt x="1517903" y="1862327"/>
                </a:lnTo>
                <a:lnTo>
                  <a:pt x="1519427" y="1862327"/>
                </a:lnTo>
                <a:lnTo>
                  <a:pt x="1520951" y="1863851"/>
                </a:lnTo>
                <a:close/>
              </a:path>
              <a:path w="3740150" h="1879600">
                <a:moveTo>
                  <a:pt x="1514855" y="1862327"/>
                </a:moveTo>
                <a:lnTo>
                  <a:pt x="1514855" y="1859279"/>
                </a:lnTo>
                <a:lnTo>
                  <a:pt x="1511807" y="1859279"/>
                </a:lnTo>
                <a:lnTo>
                  <a:pt x="1511807" y="1862327"/>
                </a:lnTo>
                <a:lnTo>
                  <a:pt x="1514855" y="1862327"/>
                </a:lnTo>
                <a:close/>
              </a:path>
              <a:path w="3740150" h="1879600">
                <a:moveTo>
                  <a:pt x="1508759" y="1860803"/>
                </a:moveTo>
                <a:lnTo>
                  <a:pt x="1508759" y="1859279"/>
                </a:lnTo>
                <a:lnTo>
                  <a:pt x="1505711" y="1859279"/>
                </a:lnTo>
                <a:lnTo>
                  <a:pt x="1505711" y="1862327"/>
                </a:lnTo>
                <a:lnTo>
                  <a:pt x="1507235" y="1862327"/>
                </a:lnTo>
                <a:lnTo>
                  <a:pt x="1508759" y="1860803"/>
                </a:lnTo>
                <a:close/>
              </a:path>
              <a:path w="3740150" h="1879600">
                <a:moveTo>
                  <a:pt x="1502663" y="1860803"/>
                </a:moveTo>
                <a:lnTo>
                  <a:pt x="1502663" y="1859279"/>
                </a:lnTo>
                <a:lnTo>
                  <a:pt x="1501139" y="1857755"/>
                </a:lnTo>
                <a:lnTo>
                  <a:pt x="1499615" y="1857755"/>
                </a:lnTo>
                <a:lnTo>
                  <a:pt x="1499615" y="1860803"/>
                </a:lnTo>
                <a:lnTo>
                  <a:pt x="1502663" y="1860803"/>
                </a:lnTo>
                <a:close/>
              </a:path>
              <a:path w="3740150" h="1879600">
                <a:moveTo>
                  <a:pt x="1496567" y="1859279"/>
                </a:moveTo>
                <a:lnTo>
                  <a:pt x="1495043" y="1857755"/>
                </a:lnTo>
                <a:lnTo>
                  <a:pt x="1491995" y="1857755"/>
                </a:lnTo>
                <a:lnTo>
                  <a:pt x="1491995" y="1859279"/>
                </a:lnTo>
                <a:lnTo>
                  <a:pt x="1493519" y="1860803"/>
                </a:lnTo>
                <a:lnTo>
                  <a:pt x="1495043" y="1860803"/>
                </a:lnTo>
                <a:lnTo>
                  <a:pt x="1495043" y="1859279"/>
                </a:lnTo>
                <a:lnTo>
                  <a:pt x="1496567" y="1859279"/>
                </a:lnTo>
                <a:close/>
              </a:path>
              <a:path w="3740150" h="1879600">
                <a:moveTo>
                  <a:pt x="1488947" y="1860803"/>
                </a:moveTo>
                <a:lnTo>
                  <a:pt x="1488947" y="1857755"/>
                </a:lnTo>
                <a:lnTo>
                  <a:pt x="1487423" y="1856231"/>
                </a:lnTo>
                <a:lnTo>
                  <a:pt x="1485899" y="1857755"/>
                </a:lnTo>
                <a:lnTo>
                  <a:pt x="1485899" y="1859279"/>
                </a:lnTo>
                <a:lnTo>
                  <a:pt x="1487423" y="1860803"/>
                </a:lnTo>
                <a:lnTo>
                  <a:pt x="1488947" y="1860803"/>
                </a:lnTo>
                <a:close/>
              </a:path>
              <a:path w="3740150" h="1879600">
                <a:moveTo>
                  <a:pt x="1482851" y="1859279"/>
                </a:moveTo>
                <a:lnTo>
                  <a:pt x="1482851" y="1856231"/>
                </a:lnTo>
                <a:lnTo>
                  <a:pt x="1479803" y="1856231"/>
                </a:lnTo>
                <a:lnTo>
                  <a:pt x="1479803" y="1859279"/>
                </a:lnTo>
                <a:lnTo>
                  <a:pt x="1482851" y="1859279"/>
                </a:lnTo>
                <a:close/>
              </a:path>
              <a:path w="3740150" h="1879600">
                <a:moveTo>
                  <a:pt x="1476755" y="1857755"/>
                </a:moveTo>
                <a:lnTo>
                  <a:pt x="1476755" y="1856231"/>
                </a:lnTo>
                <a:lnTo>
                  <a:pt x="1475231" y="1856231"/>
                </a:lnTo>
                <a:lnTo>
                  <a:pt x="1475231" y="1854707"/>
                </a:lnTo>
                <a:lnTo>
                  <a:pt x="1473707" y="1856231"/>
                </a:lnTo>
                <a:lnTo>
                  <a:pt x="1473707" y="1859279"/>
                </a:lnTo>
                <a:lnTo>
                  <a:pt x="1475231" y="1859279"/>
                </a:lnTo>
                <a:lnTo>
                  <a:pt x="1476755" y="1857755"/>
                </a:lnTo>
                <a:close/>
              </a:path>
              <a:path w="3740150" h="1879600">
                <a:moveTo>
                  <a:pt x="1470659" y="1857755"/>
                </a:moveTo>
                <a:lnTo>
                  <a:pt x="1470659" y="1854707"/>
                </a:lnTo>
                <a:lnTo>
                  <a:pt x="1467611" y="1854707"/>
                </a:lnTo>
                <a:lnTo>
                  <a:pt x="1467611" y="1857755"/>
                </a:lnTo>
                <a:lnTo>
                  <a:pt x="1470659" y="1857755"/>
                </a:lnTo>
                <a:close/>
              </a:path>
              <a:path w="3740150" h="1879600">
                <a:moveTo>
                  <a:pt x="1464563" y="1856231"/>
                </a:moveTo>
                <a:lnTo>
                  <a:pt x="1464563" y="1854707"/>
                </a:lnTo>
                <a:lnTo>
                  <a:pt x="1461515" y="1854707"/>
                </a:lnTo>
                <a:lnTo>
                  <a:pt x="1461515" y="1857755"/>
                </a:lnTo>
                <a:lnTo>
                  <a:pt x="1463039" y="1857755"/>
                </a:lnTo>
                <a:lnTo>
                  <a:pt x="1464563" y="1856231"/>
                </a:lnTo>
                <a:close/>
              </a:path>
              <a:path w="3740150" h="1879600">
                <a:moveTo>
                  <a:pt x="1458467" y="1856231"/>
                </a:moveTo>
                <a:lnTo>
                  <a:pt x="1458467" y="1854707"/>
                </a:lnTo>
                <a:lnTo>
                  <a:pt x="1456943" y="1853183"/>
                </a:lnTo>
                <a:lnTo>
                  <a:pt x="1455419" y="1853183"/>
                </a:lnTo>
                <a:lnTo>
                  <a:pt x="1455419" y="1856231"/>
                </a:lnTo>
                <a:lnTo>
                  <a:pt x="1458467" y="1856231"/>
                </a:lnTo>
                <a:close/>
              </a:path>
              <a:path w="3740150" h="1879600">
                <a:moveTo>
                  <a:pt x="1452371" y="1854707"/>
                </a:moveTo>
                <a:lnTo>
                  <a:pt x="1452371" y="1853183"/>
                </a:lnTo>
                <a:lnTo>
                  <a:pt x="1449323" y="1853183"/>
                </a:lnTo>
                <a:lnTo>
                  <a:pt x="1447799" y="1854707"/>
                </a:lnTo>
                <a:lnTo>
                  <a:pt x="1449323" y="1856231"/>
                </a:lnTo>
                <a:lnTo>
                  <a:pt x="1450847" y="1856231"/>
                </a:lnTo>
                <a:lnTo>
                  <a:pt x="1450847" y="1854707"/>
                </a:lnTo>
                <a:lnTo>
                  <a:pt x="1452371" y="1854707"/>
                </a:lnTo>
                <a:close/>
              </a:path>
              <a:path w="3740150" h="1879600">
                <a:moveTo>
                  <a:pt x="1444751" y="1854707"/>
                </a:moveTo>
                <a:lnTo>
                  <a:pt x="1444751" y="1851659"/>
                </a:lnTo>
                <a:lnTo>
                  <a:pt x="1441703" y="1851659"/>
                </a:lnTo>
                <a:lnTo>
                  <a:pt x="1441703" y="1854707"/>
                </a:lnTo>
                <a:lnTo>
                  <a:pt x="1444751" y="1854707"/>
                </a:lnTo>
                <a:close/>
              </a:path>
              <a:path w="3740150" h="1879600">
                <a:moveTo>
                  <a:pt x="1438655" y="1854707"/>
                </a:moveTo>
                <a:lnTo>
                  <a:pt x="1438655" y="1851659"/>
                </a:lnTo>
                <a:lnTo>
                  <a:pt x="1435607" y="1851659"/>
                </a:lnTo>
                <a:lnTo>
                  <a:pt x="1435607" y="1854707"/>
                </a:lnTo>
                <a:lnTo>
                  <a:pt x="1438655" y="1854707"/>
                </a:lnTo>
                <a:close/>
              </a:path>
              <a:path w="3740150" h="1879600">
                <a:moveTo>
                  <a:pt x="1432559" y="1853183"/>
                </a:moveTo>
                <a:lnTo>
                  <a:pt x="1432559" y="1850135"/>
                </a:lnTo>
                <a:lnTo>
                  <a:pt x="1431035" y="1850135"/>
                </a:lnTo>
                <a:lnTo>
                  <a:pt x="1429511" y="1851659"/>
                </a:lnTo>
                <a:lnTo>
                  <a:pt x="1429511" y="1853183"/>
                </a:lnTo>
                <a:lnTo>
                  <a:pt x="1432559" y="1853183"/>
                </a:lnTo>
                <a:close/>
              </a:path>
              <a:path w="3740150" h="1879600">
                <a:moveTo>
                  <a:pt x="1426463" y="1851659"/>
                </a:moveTo>
                <a:lnTo>
                  <a:pt x="1426463" y="1850135"/>
                </a:lnTo>
                <a:lnTo>
                  <a:pt x="1423415" y="1850135"/>
                </a:lnTo>
                <a:lnTo>
                  <a:pt x="1423415" y="1853183"/>
                </a:lnTo>
                <a:lnTo>
                  <a:pt x="1424939" y="1853183"/>
                </a:lnTo>
                <a:lnTo>
                  <a:pt x="1426463" y="1851659"/>
                </a:lnTo>
                <a:close/>
              </a:path>
              <a:path w="3740150" h="1879600">
                <a:moveTo>
                  <a:pt x="1420367" y="1851659"/>
                </a:moveTo>
                <a:lnTo>
                  <a:pt x="1420367" y="1850135"/>
                </a:lnTo>
                <a:lnTo>
                  <a:pt x="1418843" y="1848611"/>
                </a:lnTo>
                <a:lnTo>
                  <a:pt x="1417319" y="1848611"/>
                </a:lnTo>
                <a:lnTo>
                  <a:pt x="1417319" y="1851659"/>
                </a:lnTo>
                <a:lnTo>
                  <a:pt x="1420367" y="1851659"/>
                </a:lnTo>
                <a:close/>
              </a:path>
              <a:path w="3740150" h="1879600">
                <a:moveTo>
                  <a:pt x="1414271" y="1850135"/>
                </a:moveTo>
                <a:lnTo>
                  <a:pt x="1414271" y="1848611"/>
                </a:lnTo>
                <a:lnTo>
                  <a:pt x="1411223" y="1848611"/>
                </a:lnTo>
                <a:lnTo>
                  <a:pt x="1411223" y="1851659"/>
                </a:lnTo>
                <a:lnTo>
                  <a:pt x="1412747" y="1851659"/>
                </a:lnTo>
                <a:lnTo>
                  <a:pt x="1414271" y="1850135"/>
                </a:lnTo>
                <a:close/>
              </a:path>
              <a:path w="3740150" h="1879600">
                <a:moveTo>
                  <a:pt x="1408175" y="1848611"/>
                </a:moveTo>
                <a:lnTo>
                  <a:pt x="1406651" y="1847087"/>
                </a:lnTo>
                <a:lnTo>
                  <a:pt x="1405127" y="1847087"/>
                </a:lnTo>
                <a:lnTo>
                  <a:pt x="1405127" y="1848611"/>
                </a:lnTo>
                <a:lnTo>
                  <a:pt x="1403603" y="1848611"/>
                </a:lnTo>
                <a:lnTo>
                  <a:pt x="1403603" y="1850135"/>
                </a:lnTo>
                <a:lnTo>
                  <a:pt x="1406651" y="1850135"/>
                </a:lnTo>
                <a:lnTo>
                  <a:pt x="1408175" y="1848611"/>
                </a:lnTo>
                <a:close/>
              </a:path>
              <a:path w="3740150" h="1879600">
                <a:moveTo>
                  <a:pt x="1400555" y="1850135"/>
                </a:moveTo>
                <a:lnTo>
                  <a:pt x="1400555" y="1847087"/>
                </a:lnTo>
                <a:lnTo>
                  <a:pt x="1397507" y="1847087"/>
                </a:lnTo>
                <a:lnTo>
                  <a:pt x="1397507" y="1848611"/>
                </a:lnTo>
                <a:lnTo>
                  <a:pt x="1399031" y="1850135"/>
                </a:lnTo>
                <a:lnTo>
                  <a:pt x="1400555" y="1850135"/>
                </a:lnTo>
                <a:close/>
              </a:path>
              <a:path w="3740150" h="1879600">
                <a:moveTo>
                  <a:pt x="1394459" y="1848611"/>
                </a:moveTo>
                <a:lnTo>
                  <a:pt x="1394459" y="1845563"/>
                </a:lnTo>
                <a:lnTo>
                  <a:pt x="1391411" y="1845563"/>
                </a:lnTo>
                <a:lnTo>
                  <a:pt x="1391411" y="1848611"/>
                </a:lnTo>
                <a:lnTo>
                  <a:pt x="1394459" y="1848611"/>
                </a:lnTo>
                <a:close/>
              </a:path>
              <a:path w="3740150" h="1879600">
                <a:moveTo>
                  <a:pt x="1388363" y="1848611"/>
                </a:moveTo>
                <a:lnTo>
                  <a:pt x="1388363" y="1845563"/>
                </a:lnTo>
                <a:lnTo>
                  <a:pt x="1386839" y="1845563"/>
                </a:lnTo>
                <a:lnTo>
                  <a:pt x="1386839" y="1844039"/>
                </a:lnTo>
                <a:lnTo>
                  <a:pt x="1385315" y="1845563"/>
                </a:lnTo>
                <a:lnTo>
                  <a:pt x="1385315" y="1848611"/>
                </a:lnTo>
                <a:lnTo>
                  <a:pt x="1388363" y="1848611"/>
                </a:lnTo>
                <a:close/>
              </a:path>
              <a:path w="3740150" h="1879600">
                <a:moveTo>
                  <a:pt x="1382267" y="1847087"/>
                </a:moveTo>
                <a:lnTo>
                  <a:pt x="1382267" y="1844039"/>
                </a:lnTo>
                <a:lnTo>
                  <a:pt x="1379219" y="1844039"/>
                </a:lnTo>
                <a:lnTo>
                  <a:pt x="1379219" y="1847087"/>
                </a:lnTo>
                <a:lnTo>
                  <a:pt x="1382267" y="1847087"/>
                </a:lnTo>
                <a:close/>
              </a:path>
              <a:path w="3740150" h="1879600">
                <a:moveTo>
                  <a:pt x="1376171" y="1845563"/>
                </a:moveTo>
                <a:lnTo>
                  <a:pt x="1376171" y="1842515"/>
                </a:lnTo>
                <a:lnTo>
                  <a:pt x="1373123" y="1842515"/>
                </a:lnTo>
                <a:lnTo>
                  <a:pt x="1373123" y="1845563"/>
                </a:lnTo>
                <a:lnTo>
                  <a:pt x="1374647" y="1845563"/>
                </a:lnTo>
                <a:lnTo>
                  <a:pt x="1374647" y="1847087"/>
                </a:lnTo>
                <a:lnTo>
                  <a:pt x="1376171" y="1845563"/>
                </a:lnTo>
                <a:close/>
              </a:path>
              <a:path w="3740150" h="1879600">
                <a:moveTo>
                  <a:pt x="1370075" y="1845563"/>
                </a:moveTo>
                <a:lnTo>
                  <a:pt x="1370075" y="1842515"/>
                </a:lnTo>
                <a:lnTo>
                  <a:pt x="1367027" y="1842515"/>
                </a:lnTo>
                <a:lnTo>
                  <a:pt x="1367027" y="1845563"/>
                </a:lnTo>
                <a:lnTo>
                  <a:pt x="1370075" y="1845563"/>
                </a:lnTo>
                <a:close/>
              </a:path>
              <a:path w="3740150" h="1879600">
                <a:moveTo>
                  <a:pt x="1363979" y="1844039"/>
                </a:moveTo>
                <a:lnTo>
                  <a:pt x="1363979" y="1842515"/>
                </a:lnTo>
                <a:lnTo>
                  <a:pt x="1362455" y="1840991"/>
                </a:lnTo>
                <a:lnTo>
                  <a:pt x="1360931" y="1840991"/>
                </a:lnTo>
                <a:lnTo>
                  <a:pt x="1360931" y="1842515"/>
                </a:lnTo>
                <a:lnTo>
                  <a:pt x="1359407" y="1844039"/>
                </a:lnTo>
                <a:lnTo>
                  <a:pt x="1363979" y="1844039"/>
                </a:lnTo>
                <a:close/>
              </a:path>
              <a:path w="3740150" h="1879600">
                <a:moveTo>
                  <a:pt x="1357883" y="1840991"/>
                </a:moveTo>
                <a:lnTo>
                  <a:pt x="1353311" y="1840991"/>
                </a:lnTo>
                <a:lnTo>
                  <a:pt x="1353311" y="1842515"/>
                </a:lnTo>
                <a:lnTo>
                  <a:pt x="1354835" y="1844039"/>
                </a:lnTo>
                <a:lnTo>
                  <a:pt x="1356359" y="1844039"/>
                </a:lnTo>
                <a:lnTo>
                  <a:pt x="1356359" y="1842515"/>
                </a:lnTo>
                <a:lnTo>
                  <a:pt x="1357883" y="1840991"/>
                </a:lnTo>
                <a:close/>
              </a:path>
              <a:path w="3740150" h="1879600">
                <a:moveTo>
                  <a:pt x="1350263" y="1842515"/>
                </a:moveTo>
                <a:lnTo>
                  <a:pt x="1350263" y="1839467"/>
                </a:lnTo>
                <a:lnTo>
                  <a:pt x="1347215" y="1839467"/>
                </a:lnTo>
                <a:lnTo>
                  <a:pt x="1347215" y="1840991"/>
                </a:lnTo>
                <a:lnTo>
                  <a:pt x="1348739" y="1842515"/>
                </a:lnTo>
                <a:lnTo>
                  <a:pt x="1350263" y="1842515"/>
                </a:lnTo>
                <a:close/>
              </a:path>
              <a:path w="3740150" h="1879600">
                <a:moveTo>
                  <a:pt x="1344167" y="1842515"/>
                </a:moveTo>
                <a:lnTo>
                  <a:pt x="1344167" y="1839467"/>
                </a:lnTo>
                <a:lnTo>
                  <a:pt x="1342643" y="1837943"/>
                </a:lnTo>
                <a:lnTo>
                  <a:pt x="1341119" y="1839467"/>
                </a:lnTo>
                <a:lnTo>
                  <a:pt x="1341119" y="1840991"/>
                </a:lnTo>
                <a:lnTo>
                  <a:pt x="1342643" y="1840991"/>
                </a:lnTo>
                <a:lnTo>
                  <a:pt x="1344167" y="1842515"/>
                </a:lnTo>
                <a:close/>
              </a:path>
              <a:path w="3740150" h="1879600">
                <a:moveTo>
                  <a:pt x="1338071" y="1840991"/>
                </a:moveTo>
                <a:lnTo>
                  <a:pt x="1338071" y="1837943"/>
                </a:lnTo>
                <a:lnTo>
                  <a:pt x="1335023" y="1837943"/>
                </a:lnTo>
                <a:lnTo>
                  <a:pt x="1335023" y="1840991"/>
                </a:lnTo>
                <a:lnTo>
                  <a:pt x="1338071" y="1840991"/>
                </a:lnTo>
                <a:close/>
              </a:path>
              <a:path w="3740150" h="1879600">
                <a:moveTo>
                  <a:pt x="1331975" y="1839467"/>
                </a:moveTo>
                <a:lnTo>
                  <a:pt x="1331975" y="1836419"/>
                </a:lnTo>
                <a:lnTo>
                  <a:pt x="1330451" y="1836419"/>
                </a:lnTo>
                <a:lnTo>
                  <a:pt x="1328927" y="1837943"/>
                </a:lnTo>
                <a:lnTo>
                  <a:pt x="1328927" y="1839467"/>
                </a:lnTo>
                <a:lnTo>
                  <a:pt x="1331975" y="1839467"/>
                </a:lnTo>
                <a:close/>
              </a:path>
              <a:path w="3740150" h="1879600">
                <a:moveTo>
                  <a:pt x="1325879" y="1837943"/>
                </a:moveTo>
                <a:lnTo>
                  <a:pt x="1325879" y="1836419"/>
                </a:lnTo>
                <a:lnTo>
                  <a:pt x="1322831" y="1836419"/>
                </a:lnTo>
                <a:lnTo>
                  <a:pt x="1322831" y="1839467"/>
                </a:lnTo>
                <a:lnTo>
                  <a:pt x="1324355" y="1839467"/>
                </a:lnTo>
                <a:lnTo>
                  <a:pt x="1325879" y="1837943"/>
                </a:lnTo>
                <a:close/>
              </a:path>
              <a:path w="3740150" h="1879600">
                <a:moveTo>
                  <a:pt x="1319783" y="1837943"/>
                </a:moveTo>
                <a:lnTo>
                  <a:pt x="1319783" y="1836419"/>
                </a:lnTo>
                <a:lnTo>
                  <a:pt x="1318259" y="1834895"/>
                </a:lnTo>
                <a:lnTo>
                  <a:pt x="1316735" y="1834895"/>
                </a:lnTo>
                <a:lnTo>
                  <a:pt x="1316735" y="1837943"/>
                </a:lnTo>
                <a:lnTo>
                  <a:pt x="1319783" y="1837943"/>
                </a:lnTo>
                <a:close/>
              </a:path>
              <a:path w="3740150" h="1879600">
                <a:moveTo>
                  <a:pt x="1312163" y="1837943"/>
                </a:moveTo>
                <a:lnTo>
                  <a:pt x="1312163" y="1833371"/>
                </a:lnTo>
                <a:lnTo>
                  <a:pt x="1310639" y="1833371"/>
                </a:lnTo>
                <a:lnTo>
                  <a:pt x="1310639" y="1834895"/>
                </a:lnTo>
                <a:lnTo>
                  <a:pt x="1309115" y="1836419"/>
                </a:lnTo>
                <a:lnTo>
                  <a:pt x="1310639" y="1836419"/>
                </a:lnTo>
                <a:lnTo>
                  <a:pt x="1312163" y="1837943"/>
                </a:lnTo>
                <a:close/>
              </a:path>
              <a:path w="3740150" h="1879600">
                <a:moveTo>
                  <a:pt x="1313687" y="1836419"/>
                </a:moveTo>
                <a:lnTo>
                  <a:pt x="1313687" y="1834895"/>
                </a:lnTo>
                <a:lnTo>
                  <a:pt x="1312163" y="1834895"/>
                </a:lnTo>
                <a:lnTo>
                  <a:pt x="1312163" y="1836419"/>
                </a:lnTo>
                <a:lnTo>
                  <a:pt x="1313687" y="1836419"/>
                </a:lnTo>
                <a:close/>
              </a:path>
              <a:path w="3740150" h="1879600">
                <a:moveTo>
                  <a:pt x="1307591" y="1833371"/>
                </a:moveTo>
                <a:lnTo>
                  <a:pt x="1304543" y="1833371"/>
                </a:lnTo>
                <a:lnTo>
                  <a:pt x="1303019" y="1834895"/>
                </a:lnTo>
                <a:lnTo>
                  <a:pt x="1304543" y="1836419"/>
                </a:lnTo>
                <a:lnTo>
                  <a:pt x="1306067" y="1836419"/>
                </a:lnTo>
                <a:lnTo>
                  <a:pt x="1306067" y="1834895"/>
                </a:lnTo>
                <a:lnTo>
                  <a:pt x="1307591" y="1833371"/>
                </a:lnTo>
                <a:close/>
              </a:path>
              <a:path w="3740150" h="1879600">
                <a:moveTo>
                  <a:pt x="1299971" y="1834895"/>
                </a:moveTo>
                <a:lnTo>
                  <a:pt x="1299971" y="1831847"/>
                </a:lnTo>
                <a:lnTo>
                  <a:pt x="1296923" y="1831847"/>
                </a:lnTo>
                <a:lnTo>
                  <a:pt x="1296923" y="1833371"/>
                </a:lnTo>
                <a:lnTo>
                  <a:pt x="1298447" y="1834895"/>
                </a:lnTo>
                <a:lnTo>
                  <a:pt x="1299971" y="1834895"/>
                </a:lnTo>
                <a:close/>
              </a:path>
              <a:path w="3740150" h="1879600">
                <a:moveTo>
                  <a:pt x="1293875" y="1833371"/>
                </a:moveTo>
                <a:lnTo>
                  <a:pt x="1293875" y="1830323"/>
                </a:lnTo>
                <a:lnTo>
                  <a:pt x="1292351" y="1830323"/>
                </a:lnTo>
                <a:lnTo>
                  <a:pt x="1290827" y="1831847"/>
                </a:lnTo>
                <a:lnTo>
                  <a:pt x="1290827" y="1833371"/>
                </a:lnTo>
                <a:lnTo>
                  <a:pt x="1293875" y="1833371"/>
                </a:lnTo>
                <a:close/>
              </a:path>
              <a:path w="3740150" h="1879600">
                <a:moveTo>
                  <a:pt x="1287779" y="1833371"/>
                </a:moveTo>
                <a:lnTo>
                  <a:pt x="1287779" y="1830323"/>
                </a:lnTo>
                <a:lnTo>
                  <a:pt x="1284731" y="1830323"/>
                </a:lnTo>
                <a:lnTo>
                  <a:pt x="1284731" y="1833371"/>
                </a:lnTo>
                <a:lnTo>
                  <a:pt x="1287779" y="1833371"/>
                </a:lnTo>
                <a:close/>
              </a:path>
              <a:path w="3740150" h="1879600">
                <a:moveTo>
                  <a:pt x="1281683" y="1831847"/>
                </a:moveTo>
                <a:lnTo>
                  <a:pt x="1281683" y="1828799"/>
                </a:lnTo>
                <a:lnTo>
                  <a:pt x="1278635" y="1828799"/>
                </a:lnTo>
                <a:lnTo>
                  <a:pt x="1278635" y="1831847"/>
                </a:lnTo>
                <a:lnTo>
                  <a:pt x="1281683" y="1831847"/>
                </a:lnTo>
                <a:close/>
              </a:path>
              <a:path w="3740150" h="1879600">
                <a:moveTo>
                  <a:pt x="1275587" y="1830323"/>
                </a:moveTo>
                <a:lnTo>
                  <a:pt x="1275587" y="1827275"/>
                </a:lnTo>
                <a:lnTo>
                  <a:pt x="1274063" y="1827275"/>
                </a:lnTo>
                <a:lnTo>
                  <a:pt x="1272539" y="1828799"/>
                </a:lnTo>
                <a:lnTo>
                  <a:pt x="1272539" y="1830323"/>
                </a:lnTo>
                <a:lnTo>
                  <a:pt x="1275587" y="1830323"/>
                </a:lnTo>
                <a:close/>
              </a:path>
              <a:path w="3740150" h="1879600">
                <a:moveTo>
                  <a:pt x="1269491" y="1828799"/>
                </a:moveTo>
                <a:lnTo>
                  <a:pt x="1269491" y="1827275"/>
                </a:lnTo>
                <a:lnTo>
                  <a:pt x="1267967" y="1827275"/>
                </a:lnTo>
                <a:lnTo>
                  <a:pt x="1266443" y="1825751"/>
                </a:lnTo>
                <a:lnTo>
                  <a:pt x="1266443" y="1828799"/>
                </a:lnTo>
                <a:lnTo>
                  <a:pt x="1267967" y="1830323"/>
                </a:lnTo>
                <a:lnTo>
                  <a:pt x="1269491" y="1828799"/>
                </a:lnTo>
                <a:close/>
              </a:path>
              <a:path w="3740150" h="1879600">
                <a:moveTo>
                  <a:pt x="1263395" y="1828799"/>
                </a:moveTo>
                <a:lnTo>
                  <a:pt x="1263395" y="1827275"/>
                </a:lnTo>
                <a:lnTo>
                  <a:pt x="1261871" y="1825751"/>
                </a:lnTo>
                <a:lnTo>
                  <a:pt x="1260347" y="1825751"/>
                </a:lnTo>
                <a:lnTo>
                  <a:pt x="1260347" y="1828799"/>
                </a:lnTo>
                <a:lnTo>
                  <a:pt x="1263395" y="1828799"/>
                </a:lnTo>
                <a:close/>
              </a:path>
              <a:path w="3740150" h="1879600">
                <a:moveTo>
                  <a:pt x="1257299" y="1827275"/>
                </a:moveTo>
                <a:lnTo>
                  <a:pt x="1257299" y="1825751"/>
                </a:lnTo>
                <a:lnTo>
                  <a:pt x="1255775" y="1824227"/>
                </a:lnTo>
                <a:lnTo>
                  <a:pt x="1254251" y="1824227"/>
                </a:lnTo>
                <a:lnTo>
                  <a:pt x="1254251" y="1825751"/>
                </a:lnTo>
                <a:lnTo>
                  <a:pt x="1252727" y="1827275"/>
                </a:lnTo>
                <a:lnTo>
                  <a:pt x="1257299" y="1827275"/>
                </a:lnTo>
                <a:close/>
              </a:path>
              <a:path w="3740150" h="1879600">
                <a:moveTo>
                  <a:pt x="1249679" y="1827275"/>
                </a:moveTo>
                <a:lnTo>
                  <a:pt x="1249679" y="1822703"/>
                </a:lnTo>
                <a:lnTo>
                  <a:pt x="1248155" y="1822703"/>
                </a:lnTo>
                <a:lnTo>
                  <a:pt x="1248155" y="1824227"/>
                </a:lnTo>
                <a:lnTo>
                  <a:pt x="1246631" y="1824227"/>
                </a:lnTo>
                <a:lnTo>
                  <a:pt x="1246631" y="1825751"/>
                </a:lnTo>
                <a:lnTo>
                  <a:pt x="1248155" y="1825751"/>
                </a:lnTo>
                <a:lnTo>
                  <a:pt x="1249679" y="1827275"/>
                </a:lnTo>
                <a:close/>
              </a:path>
              <a:path w="3740150" h="1879600">
                <a:moveTo>
                  <a:pt x="1251203" y="1825751"/>
                </a:moveTo>
                <a:lnTo>
                  <a:pt x="1251203" y="1824227"/>
                </a:lnTo>
                <a:lnTo>
                  <a:pt x="1249679" y="1824227"/>
                </a:lnTo>
                <a:lnTo>
                  <a:pt x="1249679" y="1825751"/>
                </a:lnTo>
                <a:lnTo>
                  <a:pt x="1251203" y="1825751"/>
                </a:lnTo>
                <a:close/>
              </a:path>
              <a:path w="3740150" h="1879600">
                <a:moveTo>
                  <a:pt x="1245107" y="1822703"/>
                </a:moveTo>
                <a:lnTo>
                  <a:pt x="1240535" y="1822703"/>
                </a:lnTo>
                <a:lnTo>
                  <a:pt x="1240535" y="1824227"/>
                </a:lnTo>
                <a:lnTo>
                  <a:pt x="1242059" y="1825751"/>
                </a:lnTo>
                <a:lnTo>
                  <a:pt x="1243583" y="1825751"/>
                </a:lnTo>
                <a:lnTo>
                  <a:pt x="1243583" y="1824227"/>
                </a:lnTo>
                <a:lnTo>
                  <a:pt x="1245107" y="1822703"/>
                </a:lnTo>
                <a:close/>
              </a:path>
              <a:path w="3740150" h="1879600">
                <a:moveTo>
                  <a:pt x="1237487" y="1824227"/>
                </a:moveTo>
                <a:lnTo>
                  <a:pt x="1237487" y="1821179"/>
                </a:lnTo>
                <a:lnTo>
                  <a:pt x="1234439" y="1821179"/>
                </a:lnTo>
                <a:lnTo>
                  <a:pt x="1234439" y="1822703"/>
                </a:lnTo>
                <a:lnTo>
                  <a:pt x="1235963" y="1824227"/>
                </a:lnTo>
                <a:lnTo>
                  <a:pt x="1237487" y="1824227"/>
                </a:lnTo>
                <a:close/>
              </a:path>
              <a:path w="3740150" h="1879600">
                <a:moveTo>
                  <a:pt x="1231391" y="1824227"/>
                </a:moveTo>
                <a:lnTo>
                  <a:pt x="1231391" y="1819655"/>
                </a:lnTo>
                <a:lnTo>
                  <a:pt x="1229867" y="1819655"/>
                </a:lnTo>
                <a:lnTo>
                  <a:pt x="1228343" y="1821179"/>
                </a:lnTo>
                <a:lnTo>
                  <a:pt x="1228343" y="1822703"/>
                </a:lnTo>
                <a:lnTo>
                  <a:pt x="1229867" y="1822703"/>
                </a:lnTo>
                <a:lnTo>
                  <a:pt x="1231391" y="1824227"/>
                </a:lnTo>
                <a:close/>
              </a:path>
              <a:path w="3740150" h="1879600">
                <a:moveTo>
                  <a:pt x="1225295" y="1821179"/>
                </a:moveTo>
                <a:lnTo>
                  <a:pt x="1225295" y="1819655"/>
                </a:lnTo>
                <a:lnTo>
                  <a:pt x="1223771" y="1819655"/>
                </a:lnTo>
                <a:lnTo>
                  <a:pt x="1223771" y="1818131"/>
                </a:lnTo>
                <a:lnTo>
                  <a:pt x="1222247" y="1819655"/>
                </a:lnTo>
                <a:lnTo>
                  <a:pt x="1222247" y="1822703"/>
                </a:lnTo>
                <a:lnTo>
                  <a:pt x="1223771" y="1822703"/>
                </a:lnTo>
                <a:lnTo>
                  <a:pt x="1225295" y="1821179"/>
                </a:lnTo>
                <a:close/>
              </a:path>
              <a:path w="3740150" h="1879600">
                <a:moveTo>
                  <a:pt x="1219199" y="1821179"/>
                </a:moveTo>
                <a:lnTo>
                  <a:pt x="1219199" y="1818131"/>
                </a:lnTo>
                <a:lnTo>
                  <a:pt x="1216151" y="1818131"/>
                </a:lnTo>
                <a:lnTo>
                  <a:pt x="1216151" y="1821179"/>
                </a:lnTo>
                <a:lnTo>
                  <a:pt x="1219199" y="1821179"/>
                </a:lnTo>
                <a:close/>
              </a:path>
              <a:path w="3740150" h="1879600">
                <a:moveTo>
                  <a:pt x="1213103" y="1819655"/>
                </a:moveTo>
                <a:lnTo>
                  <a:pt x="1213103" y="1816607"/>
                </a:lnTo>
                <a:lnTo>
                  <a:pt x="1210055" y="1816607"/>
                </a:lnTo>
                <a:lnTo>
                  <a:pt x="1210055" y="1819655"/>
                </a:lnTo>
                <a:lnTo>
                  <a:pt x="1213103" y="1819655"/>
                </a:lnTo>
                <a:close/>
              </a:path>
              <a:path w="3740150" h="1879600">
                <a:moveTo>
                  <a:pt x="1207007" y="1818131"/>
                </a:moveTo>
                <a:lnTo>
                  <a:pt x="1207007" y="1815083"/>
                </a:lnTo>
                <a:lnTo>
                  <a:pt x="1203959" y="1815083"/>
                </a:lnTo>
                <a:lnTo>
                  <a:pt x="1203959" y="1818131"/>
                </a:lnTo>
                <a:lnTo>
                  <a:pt x="1207007" y="1818131"/>
                </a:lnTo>
                <a:close/>
              </a:path>
              <a:path w="3740150" h="1879600">
                <a:moveTo>
                  <a:pt x="1200911" y="1816607"/>
                </a:moveTo>
                <a:lnTo>
                  <a:pt x="1200911" y="1815083"/>
                </a:lnTo>
                <a:lnTo>
                  <a:pt x="1199387" y="1813559"/>
                </a:lnTo>
                <a:lnTo>
                  <a:pt x="1197863" y="1813559"/>
                </a:lnTo>
                <a:lnTo>
                  <a:pt x="1197863" y="1816607"/>
                </a:lnTo>
                <a:lnTo>
                  <a:pt x="1199387" y="1818131"/>
                </a:lnTo>
                <a:lnTo>
                  <a:pt x="1200911" y="1816607"/>
                </a:lnTo>
                <a:close/>
              </a:path>
              <a:path w="3740150" h="1879600">
                <a:moveTo>
                  <a:pt x="1191767" y="1815083"/>
                </a:moveTo>
                <a:lnTo>
                  <a:pt x="1191767" y="1813559"/>
                </a:lnTo>
                <a:lnTo>
                  <a:pt x="1190243" y="1815083"/>
                </a:lnTo>
                <a:lnTo>
                  <a:pt x="1191767" y="1815083"/>
                </a:lnTo>
                <a:close/>
              </a:path>
              <a:path w="3740150" h="1879600">
                <a:moveTo>
                  <a:pt x="1194815" y="1815083"/>
                </a:moveTo>
                <a:lnTo>
                  <a:pt x="1194815" y="1813559"/>
                </a:lnTo>
                <a:lnTo>
                  <a:pt x="1193291" y="1813559"/>
                </a:lnTo>
                <a:lnTo>
                  <a:pt x="1191767" y="1812035"/>
                </a:lnTo>
                <a:lnTo>
                  <a:pt x="1191767" y="1816607"/>
                </a:lnTo>
                <a:lnTo>
                  <a:pt x="1193291" y="1816607"/>
                </a:lnTo>
                <a:lnTo>
                  <a:pt x="1194815" y="1815083"/>
                </a:lnTo>
                <a:close/>
              </a:path>
              <a:path w="3740150" h="1879600">
                <a:moveTo>
                  <a:pt x="1188719" y="1813559"/>
                </a:moveTo>
                <a:lnTo>
                  <a:pt x="1188719" y="1812035"/>
                </a:lnTo>
                <a:lnTo>
                  <a:pt x="1185671" y="1812035"/>
                </a:lnTo>
                <a:lnTo>
                  <a:pt x="1184147" y="1813559"/>
                </a:lnTo>
                <a:lnTo>
                  <a:pt x="1185671" y="1815083"/>
                </a:lnTo>
                <a:lnTo>
                  <a:pt x="1187195" y="1815083"/>
                </a:lnTo>
                <a:lnTo>
                  <a:pt x="1188719" y="1813559"/>
                </a:lnTo>
                <a:close/>
              </a:path>
              <a:path w="3740150" h="1879600">
                <a:moveTo>
                  <a:pt x="1182623" y="1812035"/>
                </a:moveTo>
                <a:lnTo>
                  <a:pt x="1181099" y="1810511"/>
                </a:lnTo>
                <a:lnTo>
                  <a:pt x="1179575" y="1810511"/>
                </a:lnTo>
                <a:lnTo>
                  <a:pt x="1178051" y="1812035"/>
                </a:lnTo>
                <a:lnTo>
                  <a:pt x="1179575" y="1813559"/>
                </a:lnTo>
                <a:lnTo>
                  <a:pt x="1181099" y="1813559"/>
                </a:lnTo>
                <a:lnTo>
                  <a:pt x="1181099" y="1812035"/>
                </a:lnTo>
                <a:lnTo>
                  <a:pt x="1182623" y="1812035"/>
                </a:lnTo>
                <a:close/>
              </a:path>
              <a:path w="3740150" h="1879600">
                <a:moveTo>
                  <a:pt x="1175003" y="1812035"/>
                </a:moveTo>
                <a:lnTo>
                  <a:pt x="1175003" y="1808987"/>
                </a:lnTo>
                <a:lnTo>
                  <a:pt x="1171955" y="1808987"/>
                </a:lnTo>
                <a:lnTo>
                  <a:pt x="1171955" y="1812035"/>
                </a:lnTo>
                <a:lnTo>
                  <a:pt x="1175003" y="1812035"/>
                </a:lnTo>
                <a:close/>
              </a:path>
              <a:path w="3740150" h="1879600">
                <a:moveTo>
                  <a:pt x="1168907" y="1810511"/>
                </a:moveTo>
                <a:lnTo>
                  <a:pt x="1168907" y="1807463"/>
                </a:lnTo>
                <a:lnTo>
                  <a:pt x="1167383" y="1807463"/>
                </a:lnTo>
                <a:lnTo>
                  <a:pt x="1165859" y="1808987"/>
                </a:lnTo>
                <a:lnTo>
                  <a:pt x="1165859" y="1810511"/>
                </a:lnTo>
                <a:lnTo>
                  <a:pt x="1168907" y="1810511"/>
                </a:lnTo>
                <a:close/>
              </a:path>
              <a:path w="3740150" h="1879600">
                <a:moveTo>
                  <a:pt x="1162811" y="1810511"/>
                </a:moveTo>
                <a:lnTo>
                  <a:pt x="1162811" y="1807463"/>
                </a:lnTo>
                <a:lnTo>
                  <a:pt x="1161287" y="1807463"/>
                </a:lnTo>
                <a:lnTo>
                  <a:pt x="1161287" y="1805939"/>
                </a:lnTo>
                <a:lnTo>
                  <a:pt x="1159763" y="1807463"/>
                </a:lnTo>
                <a:lnTo>
                  <a:pt x="1159763" y="1808987"/>
                </a:lnTo>
                <a:lnTo>
                  <a:pt x="1161287" y="1810511"/>
                </a:lnTo>
                <a:lnTo>
                  <a:pt x="1162811" y="1810511"/>
                </a:lnTo>
                <a:close/>
              </a:path>
              <a:path w="3740150" h="1879600">
                <a:moveTo>
                  <a:pt x="1156715" y="1807463"/>
                </a:moveTo>
                <a:lnTo>
                  <a:pt x="1156715" y="1805939"/>
                </a:lnTo>
                <a:lnTo>
                  <a:pt x="1153667" y="1805939"/>
                </a:lnTo>
                <a:lnTo>
                  <a:pt x="1153667" y="1808987"/>
                </a:lnTo>
                <a:lnTo>
                  <a:pt x="1155191" y="1808987"/>
                </a:lnTo>
                <a:lnTo>
                  <a:pt x="1156715" y="1807463"/>
                </a:lnTo>
                <a:close/>
              </a:path>
              <a:path w="3740150" h="1879600">
                <a:moveTo>
                  <a:pt x="1150619" y="1807463"/>
                </a:moveTo>
                <a:lnTo>
                  <a:pt x="1150619" y="1804415"/>
                </a:lnTo>
                <a:lnTo>
                  <a:pt x="1147571" y="1804415"/>
                </a:lnTo>
                <a:lnTo>
                  <a:pt x="1147571" y="1807463"/>
                </a:lnTo>
                <a:lnTo>
                  <a:pt x="1150619" y="1807463"/>
                </a:lnTo>
                <a:close/>
              </a:path>
              <a:path w="3740150" h="1879600">
                <a:moveTo>
                  <a:pt x="1144523" y="1805939"/>
                </a:moveTo>
                <a:lnTo>
                  <a:pt x="1144523" y="1802891"/>
                </a:lnTo>
                <a:lnTo>
                  <a:pt x="1141475" y="1802891"/>
                </a:lnTo>
                <a:lnTo>
                  <a:pt x="1141475" y="1805939"/>
                </a:lnTo>
                <a:lnTo>
                  <a:pt x="1144523" y="1805939"/>
                </a:lnTo>
                <a:close/>
              </a:path>
              <a:path w="3740150" h="1879600">
                <a:moveTo>
                  <a:pt x="1138427" y="1804415"/>
                </a:moveTo>
                <a:lnTo>
                  <a:pt x="1138427" y="1801367"/>
                </a:lnTo>
                <a:lnTo>
                  <a:pt x="1135379" y="1801367"/>
                </a:lnTo>
                <a:lnTo>
                  <a:pt x="1135379" y="1804415"/>
                </a:lnTo>
                <a:lnTo>
                  <a:pt x="1138427" y="1804415"/>
                </a:lnTo>
                <a:close/>
              </a:path>
              <a:path w="3740150" h="1879600">
                <a:moveTo>
                  <a:pt x="1132331" y="1802891"/>
                </a:moveTo>
                <a:lnTo>
                  <a:pt x="1132331" y="1799843"/>
                </a:lnTo>
                <a:lnTo>
                  <a:pt x="1129283" y="1799843"/>
                </a:lnTo>
                <a:lnTo>
                  <a:pt x="1129283" y="1802891"/>
                </a:lnTo>
                <a:lnTo>
                  <a:pt x="1132331" y="1802891"/>
                </a:lnTo>
                <a:close/>
              </a:path>
              <a:path w="3740150" h="1879600">
                <a:moveTo>
                  <a:pt x="1126235" y="1801367"/>
                </a:moveTo>
                <a:lnTo>
                  <a:pt x="1126235" y="1799843"/>
                </a:lnTo>
                <a:lnTo>
                  <a:pt x="1124711" y="1798319"/>
                </a:lnTo>
                <a:lnTo>
                  <a:pt x="1123187" y="1798319"/>
                </a:lnTo>
                <a:lnTo>
                  <a:pt x="1123187" y="1801367"/>
                </a:lnTo>
                <a:lnTo>
                  <a:pt x="1126235" y="1801367"/>
                </a:lnTo>
                <a:close/>
              </a:path>
              <a:path w="3740150" h="1879600">
                <a:moveTo>
                  <a:pt x="1120139" y="1799843"/>
                </a:moveTo>
                <a:lnTo>
                  <a:pt x="1120139" y="1798319"/>
                </a:lnTo>
                <a:lnTo>
                  <a:pt x="1118615" y="1798319"/>
                </a:lnTo>
                <a:lnTo>
                  <a:pt x="1118615" y="1796795"/>
                </a:lnTo>
                <a:lnTo>
                  <a:pt x="1117091" y="1796795"/>
                </a:lnTo>
                <a:lnTo>
                  <a:pt x="1117091" y="1798319"/>
                </a:lnTo>
                <a:lnTo>
                  <a:pt x="1115567" y="1799843"/>
                </a:lnTo>
                <a:lnTo>
                  <a:pt x="1117091" y="1799843"/>
                </a:lnTo>
                <a:lnTo>
                  <a:pt x="1118615" y="1801367"/>
                </a:lnTo>
                <a:lnTo>
                  <a:pt x="1120139" y="1799843"/>
                </a:lnTo>
                <a:close/>
              </a:path>
              <a:path w="3740150" h="1879600">
                <a:moveTo>
                  <a:pt x="1110995" y="1798319"/>
                </a:moveTo>
                <a:lnTo>
                  <a:pt x="1110995" y="1796795"/>
                </a:lnTo>
                <a:lnTo>
                  <a:pt x="1109471" y="1798319"/>
                </a:lnTo>
                <a:lnTo>
                  <a:pt x="1110995" y="1798319"/>
                </a:lnTo>
                <a:close/>
              </a:path>
              <a:path w="3740150" h="1879600">
                <a:moveTo>
                  <a:pt x="1112519" y="1799843"/>
                </a:moveTo>
                <a:lnTo>
                  <a:pt x="1112519" y="1795271"/>
                </a:lnTo>
                <a:lnTo>
                  <a:pt x="1110995" y="1795271"/>
                </a:lnTo>
                <a:lnTo>
                  <a:pt x="1110995" y="1799843"/>
                </a:lnTo>
                <a:lnTo>
                  <a:pt x="1112519" y="1799843"/>
                </a:lnTo>
                <a:close/>
              </a:path>
              <a:path w="3740150" h="1879600">
                <a:moveTo>
                  <a:pt x="1114043" y="1798319"/>
                </a:moveTo>
                <a:lnTo>
                  <a:pt x="1114043" y="1796795"/>
                </a:lnTo>
                <a:lnTo>
                  <a:pt x="1112519" y="1796795"/>
                </a:lnTo>
                <a:lnTo>
                  <a:pt x="1112519" y="1798319"/>
                </a:lnTo>
                <a:lnTo>
                  <a:pt x="1114043" y="1798319"/>
                </a:lnTo>
                <a:close/>
              </a:path>
              <a:path w="3740150" h="1879600">
                <a:moveTo>
                  <a:pt x="1104899" y="1796795"/>
                </a:moveTo>
                <a:lnTo>
                  <a:pt x="1104899" y="1795271"/>
                </a:lnTo>
                <a:lnTo>
                  <a:pt x="1103375" y="1795271"/>
                </a:lnTo>
                <a:lnTo>
                  <a:pt x="1103375" y="1796795"/>
                </a:lnTo>
                <a:lnTo>
                  <a:pt x="1104899" y="1796795"/>
                </a:lnTo>
                <a:close/>
              </a:path>
              <a:path w="3740150" h="1879600">
                <a:moveTo>
                  <a:pt x="1107947" y="1796795"/>
                </a:moveTo>
                <a:lnTo>
                  <a:pt x="1107947" y="1795271"/>
                </a:lnTo>
                <a:lnTo>
                  <a:pt x="1106423" y="1795271"/>
                </a:lnTo>
                <a:lnTo>
                  <a:pt x="1104899" y="1793747"/>
                </a:lnTo>
                <a:lnTo>
                  <a:pt x="1104899" y="1798319"/>
                </a:lnTo>
                <a:lnTo>
                  <a:pt x="1106423" y="1798319"/>
                </a:lnTo>
                <a:lnTo>
                  <a:pt x="1106423" y="1796795"/>
                </a:lnTo>
                <a:lnTo>
                  <a:pt x="1107947" y="1796795"/>
                </a:lnTo>
                <a:close/>
              </a:path>
              <a:path w="3740150" h="1879600">
                <a:moveTo>
                  <a:pt x="1101851" y="1793747"/>
                </a:moveTo>
                <a:lnTo>
                  <a:pt x="1100327" y="1793747"/>
                </a:lnTo>
                <a:lnTo>
                  <a:pt x="1098803" y="1792223"/>
                </a:lnTo>
                <a:lnTo>
                  <a:pt x="1098803" y="1793747"/>
                </a:lnTo>
                <a:lnTo>
                  <a:pt x="1097279" y="1793747"/>
                </a:lnTo>
                <a:lnTo>
                  <a:pt x="1097279" y="1795271"/>
                </a:lnTo>
                <a:lnTo>
                  <a:pt x="1098803" y="1796795"/>
                </a:lnTo>
                <a:lnTo>
                  <a:pt x="1100327" y="1796795"/>
                </a:lnTo>
                <a:lnTo>
                  <a:pt x="1100327" y="1795271"/>
                </a:lnTo>
                <a:lnTo>
                  <a:pt x="1101851" y="1793747"/>
                </a:lnTo>
                <a:close/>
              </a:path>
              <a:path w="3740150" h="1879600">
                <a:moveTo>
                  <a:pt x="1095755" y="1792223"/>
                </a:moveTo>
                <a:lnTo>
                  <a:pt x="1091183" y="1792223"/>
                </a:lnTo>
                <a:lnTo>
                  <a:pt x="1091183" y="1793747"/>
                </a:lnTo>
                <a:lnTo>
                  <a:pt x="1092707" y="1795271"/>
                </a:lnTo>
                <a:lnTo>
                  <a:pt x="1094231" y="1795271"/>
                </a:lnTo>
                <a:lnTo>
                  <a:pt x="1094231" y="1793747"/>
                </a:lnTo>
                <a:lnTo>
                  <a:pt x="1095755" y="1792223"/>
                </a:lnTo>
                <a:close/>
              </a:path>
              <a:path w="3740150" h="1879600">
                <a:moveTo>
                  <a:pt x="1088135" y="1793747"/>
                </a:moveTo>
                <a:lnTo>
                  <a:pt x="1088135" y="1790699"/>
                </a:lnTo>
                <a:lnTo>
                  <a:pt x="1085087" y="1790699"/>
                </a:lnTo>
                <a:lnTo>
                  <a:pt x="1085087" y="1792223"/>
                </a:lnTo>
                <a:lnTo>
                  <a:pt x="1086611" y="1793747"/>
                </a:lnTo>
                <a:lnTo>
                  <a:pt x="1088135" y="1793747"/>
                </a:lnTo>
                <a:close/>
              </a:path>
              <a:path w="3740150" h="1879600">
                <a:moveTo>
                  <a:pt x="1082039" y="1792223"/>
                </a:moveTo>
                <a:lnTo>
                  <a:pt x="1082039" y="1789175"/>
                </a:lnTo>
                <a:lnTo>
                  <a:pt x="1078991" y="1789175"/>
                </a:lnTo>
                <a:lnTo>
                  <a:pt x="1078991" y="1792223"/>
                </a:lnTo>
                <a:lnTo>
                  <a:pt x="1082039" y="1792223"/>
                </a:lnTo>
                <a:close/>
              </a:path>
              <a:path w="3740150" h="1879600">
                <a:moveTo>
                  <a:pt x="1075943" y="1790699"/>
                </a:moveTo>
                <a:lnTo>
                  <a:pt x="1075943" y="1787651"/>
                </a:lnTo>
                <a:lnTo>
                  <a:pt x="1072895" y="1787651"/>
                </a:lnTo>
                <a:lnTo>
                  <a:pt x="1072895" y="1790699"/>
                </a:lnTo>
                <a:lnTo>
                  <a:pt x="1075943" y="1790699"/>
                </a:lnTo>
                <a:close/>
              </a:path>
              <a:path w="3740150" h="1879600">
                <a:moveTo>
                  <a:pt x="1069847" y="1789175"/>
                </a:moveTo>
                <a:lnTo>
                  <a:pt x="1069847" y="1786127"/>
                </a:lnTo>
                <a:lnTo>
                  <a:pt x="1066799" y="1786127"/>
                </a:lnTo>
                <a:lnTo>
                  <a:pt x="1066799" y="1789175"/>
                </a:lnTo>
                <a:lnTo>
                  <a:pt x="1069847" y="1789175"/>
                </a:lnTo>
                <a:close/>
              </a:path>
              <a:path w="3740150" h="1879600">
                <a:moveTo>
                  <a:pt x="1063751" y="1787651"/>
                </a:moveTo>
                <a:lnTo>
                  <a:pt x="1063751" y="1784603"/>
                </a:lnTo>
                <a:lnTo>
                  <a:pt x="1060703" y="1784603"/>
                </a:lnTo>
                <a:lnTo>
                  <a:pt x="1060703" y="1787651"/>
                </a:lnTo>
                <a:lnTo>
                  <a:pt x="1063751" y="1787651"/>
                </a:lnTo>
                <a:close/>
              </a:path>
              <a:path w="3740150" h="1879600">
                <a:moveTo>
                  <a:pt x="1057655" y="1786127"/>
                </a:moveTo>
                <a:lnTo>
                  <a:pt x="1057655" y="1783079"/>
                </a:lnTo>
                <a:lnTo>
                  <a:pt x="1054607" y="1783079"/>
                </a:lnTo>
                <a:lnTo>
                  <a:pt x="1054607" y="1786127"/>
                </a:lnTo>
                <a:lnTo>
                  <a:pt x="1057655" y="1786127"/>
                </a:lnTo>
                <a:close/>
              </a:path>
              <a:path w="3740150" h="1879600">
                <a:moveTo>
                  <a:pt x="1051559" y="1784603"/>
                </a:moveTo>
                <a:lnTo>
                  <a:pt x="1051559" y="1781555"/>
                </a:lnTo>
                <a:lnTo>
                  <a:pt x="1048511" y="1781555"/>
                </a:lnTo>
                <a:lnTo>
                  <a:pt x="1048511" y="1784603"/>
                </a:lnTo>
                <a:lnTo>
                  <a:pt x="1051559" y="1784603"/>
                </a:lnTo>
                <a:close/>
              </a:path>
              <a:path w="3740150" h="1879600">
                <a:moveTo>
                  <a:pt x="1045463" y="1783079"/>
                </a:moveTo>
                <a:lnTo>
                  <a:pt x="1045463" y="1780031"/>
                </a:lnTo>
                <a:lnTo>
                  <a:pt x="1042415" y="1780031"/>
                </a:lnTo>
                <a:lnTo>
                  <a:pt x="1042415" y="1783079"/>
                </a:lnTo>
                <a:lnTo>
                  <a:pt x="1045463" y="1783079"/>
                </a:lnTo>
                <a:close/>
              </a:path>
              <a:path w="3740150" h="1879600">
                <a:moveTo>
                  <a:pt x="1039367" y="1781555"/>
                </a:moveTo>
                <a:lnTo>
                  <a:pt x="1039367" y="1778507"/>
                </a:lnTo>
                <a:lnTo>
                  <a:pt x="1036319" y="1778507"/>
                </a:lnTo>
                <a:lnTo>
                  <a:pt x="1036319" y="1781555"/>
                </a:lnTo>
                <a:lnTo>
                  <a:pt x="1039367" y="1781555"/>
                </a:lnTo>
                <a:close/>
              </a:path>
              <a:path w="3740150" h="1879600">
                <a:moveTo>
                  <a:pt x="1033271" y="1780031"/>
                </a:moveTo>
                <a:lnTo>
                  <a:pt x="1033271" y="1776983"/>
                </a:lnTo>
                <a:lnTo>
                  <a:pt x="1030223" y="1776983"/>
                </a:lnTo>
                <a:lnTo>
                  <a:pt x="1030223" y="1780031"/>
                </a:lnTo>
                <a:lnTo>
                  <a:pt x="1033271" y="1780031"/>
                </a:lnTo>
                <a:close/>
              </a:path>
              <a:path w="3740150" h="1879600">
                <a:moveTo>
                  <a:pt x="1027175" y="1778507"/>
                </a:moveTo>
                <a:lnTo>
                  <a:pt x="1027175" y="1775459"/>
                </a:lnTo>
                <a:lnTo>
                  <a:pt x="1024127" y="1775459"/>
                </a:lnTo>
                <a:lnTo>
                  <a:pt x="1024127" y="1778507"/>
                </a:lnTo>
                <a:lnTo>
                  <a:pt x="1027175" y="1778507"/>
                </a:lnTo>
                <a:close/>
              </a:path>
              <a:path w="3740150" h="1879600">
                <a:moveTo>
                  <a:pt x="1021079" y="1776983"/>
                </a:moveTo>
                <a:lnTo>
                  <a:pt x="1021079" y="1773935"/>
                </a:lnTo>
                <a:lnTo>
                  <a:pt x="1018031" y="1773935"/>
                </a:lnTo>
                <a:lnTo>
                  <a:pt x="1018031" y="1776983"/>
                </a:lnTo>
                <a:lnTo>
                  <a:pt x="1021079" y="1776983"/>
                </a:lnTo>
                <a:close/>
              </a:path>
              <a:path w="3740150" h="1879600">
                <a:moveTo>
                  <a:pt x="1014983" y="1775459"/>
                </a:moveTo>
                <a:lnTo>
                  <a:pt x="1014983" y="1772411"/>
                </a:lnTo>
                <a:lnTo>
                  <a:pt x="1011935" y="1772411"/>
                </a:lnTo>
                <a:lnTo>
                  <a:pt x="1011935" y="1775459"/>
                </a:lnTo>
                <a:lnTo>
                  <a:pt x="1014983" y="1775459"/>
                </a:lnTo>
                <a:close/>
              </a:path>
              <a:path w="3740150" h="1879600">
                <a:moveTo>
                  <a:pt x="1008887" y="1773935"/>
                </a:moveTo>
                <a:lnTo>
                  <a:pt x="1008887" y="1770887"/>
                </a:lnTo>
                <a:lnTo>
                  <a:pt x="1005839" y="1770887"/>
                </a:lnTo>
                <a:lnTo>
                  <a:pt x="1005839" y="1773935"/>
                </a:lnTo>
                <a:lnTo>
                  <a:pt x="1008887" y="1773935"/>
                </a:lnTo>
                <a:close/>
              </a:path>
              <a:path w="3740150" h="1879600">
                <a:moveTo>
                  <a:pt x="1002791" y="1772411"/>
                </a:moveTo>
                <a:lnTo>
                  <a:pt x="1002791" y="1770887"/>
                </a:lnTo>
                <a:lnTo>
                  <a:pt x="1001267" y="1769363"/>
                </a:lnTo>
                <a:lnTo>
                  <a:pt x="999743" y="1769363"/>
                </a:lnTo>
                <a:lnTo>
                  <a:pt x="998219" y="1770887"/>
                </a:lnTo>
                <a:lnTo>
                  <a:pt x="999743" y="1772411"/>
                </a:lnTo>
                <a:lnTo>
                  <a:pt x="1002791" y="1772411"/>
                </a:lnTo>
                <a:close/>
              </a:path>
              <a:path w="3740150" h="1879600">
                <a:moveTo>
                  <a:pt x="996695" y="1769363"/>
                </a:moveTo>
                <a:lnTo>
                  <a:pt x="996695" y="1767839"/>
                </a:lnTo>
                <a:lnTo>
                  <a:pt x="993647" y="1767839"/>
                </a:lnTo>
                <a:lnTo>
                  <a:pt x="992123" y="1769363"/>
                </a:lnTo>
                <a:lnTo>
                  <a:pt x="993647" y="1770887"/>
                </a:lnTo>
                <a:lnTo>
                  <a:pt x="995171" y="1770887"/>
                </a:lnTo>
                <a:lnTo>
                  <a:pt x="996695" y="1769363"/>
                </a:lnTo>
                <a:close/>
              </a:path>
              <a:path w="3740150" h="1879600">
                <a:moveTo>
                  <a:pt x="990599" y="1767839"/>
                </a:moveTo>
                <a:lnTo>
                  <a:pt x="990599" y="1766315"/>
                </a:lnTo>
                <a:lnTo>
                  <a:pt x="987551" y="1766315"/>
                </a:lnTo>
                <a:lnTo>
                  <a:pt x="986027" y="1767839"/>
                </a:lnTo>
                <a:lnTo>
                  <a:pt x="987551" y="1769363"/>
                </a:lnTo>
                <a:lnTo>
                  <a:pt x="989075" y="1769363"/>
                </a:lnTo>
                <a:lnTo>
                  <a:pt x="990599" y="1767839"/>
                </a:lnTo>
                <a:close/>
              </a:path>
              <a:path w="3740150" h="1879600">
                <a:moveTo>
                  <a:pt x="984503" y="1766315"/>
                </a:moveTo>
                <a:lnTo>
                  <a:pt x="984503" y="1764791"/>
                </a:lnTo>
                <a:lnTo>
                  <a:pt x="981455" y="1764791"/>
                </a:lnTo>
                <a:lnTo>
                  <a:pt x="979931" y="1766315"/>
                </a:lnTo>
                <a:lnTo>
                  <a:pt x="981455" y="1767839"/>
                </a:lnTo>
                <a:lnTo>
                  <a:pt x="982979" y="1767839"/>
                </a:lnTo>
                <a:lnTo>
                  <a:pt x="984503" y="1766315"/>
                </a:lnTo>
                <a:close/>
              </a:path>
              <a:path w="3740150" h="1879600">
                <a:moveTo>
                  <a:pt x="975359" y="1764791"/>
                </a:moveTo>
                <a:lnTo>
                  <a:pt x="975359" y="1763267"/>
                </a:lnTo>
                <a:lnTo>
                  <a:pt x="973835" y="1764791"/>
                </a:lnTo>
                <a:lnTo>
                  <a:pt x="975359" y="1764791"/>
                </a:lnTo>
                <a:close/>
              </a:path>
              <a:path w="3740150" h="1879600">
                <a:moveTo>
                  <a:pt x="978407" y="1764791"/>
                </a:moveTo>
                <a:lnTo>
                  <a:pt x="978407" y="1763267"/>
                </a:lnTo>
                <a:lnTo>
                  <a:pt x="976883" y="1763267"/>
                </a:lnTo>
                <a:lnTo>
                  <a:pt x="975359" y="1761743"/>
                </a:lnTo>
                <a:lnTo>
                  <a:pt x="975359" y="1766315"/>
                </a:lnTo>
                <a:lnTo>
                  <a:pt x="976883" y="1766315"/>
                </a:lnTo>
                <a:lnTo>
                  <a:pt x="976883" y="1764791"/>
                </a:lnTo>
                <a:lnTo>
                  <a:pt x="978407" y="1764791"/>
                </a:lnTo>
                <a:close/>
              </a:path>
              <a:path w="3740150" h="1879600">
                <a:moveTo>
                  <a:pt x="970787" y="1764791"/>
                </a:moveTo>
                <a:lnTo>
                  <a:pt x="970787" y="1760219"/>
                </a:lnTo>
                <a:lnTo>
                  <a:pt x="969263" y="1760219"/>
                </a:lnTo>
                <a:lnTo>
                  <a:pt x="969263" y="1761743"/>
                </a:lnTo>
                <a:lnTo>
                  <a:pt x="967739" y="1763267"/>
                </a:lnTo>
                <a:lnTo>
                  <a:pt x="969263" y="1763267"/>
                </a:lnTo>
                <a:lnTo>
                  <a:pt x="970787" y="1764791"/>
                </a:lnTo>
                <a:close/>
              </a:path>
              <a:path w="3740150" h="1879600">
                <a:moveTo>
                  <a:pt x="972311" y="1763267"/>
                </a:moveTo>
                <a:lnTo>
                  <a:pt x="972311" y="1761743"/>
                </a:lnTo>
                <a:lnTo>
                  <a:pt x="970787" y="1761743"/>
                </a:lnTo>
                <a:lnTo>
                  <a:pt x="970787" y="1763267"/>
                </a:lnTo>
                <a:lnTo>
                  <a:pt x="972311" y="1763267"/>
                </a:lnTo>
                <a:close/>
              </a:path>
              <a:path w="3740150" h="1879600">
                <a:moveTo>
                  <a:pt x="966215" y="1760219"/>
                </a:moveTo>
                <a:lnTo>
                  <a:pt x="964691" y="1758695"/>
                </a:lnTo>
                <a:lnTo>
                  <a:pt x="963167" y="1758695"/>
                </a:lnTo>
                <a:lnTo>
                  <a:pt x="963167" y="1760219"/>
                </a:lnTo>
                <a:lnTo>
                  <a:pt x="961643" y="1760219"/>
                </a:lnTo>
                <a:lnTo>
                  <a:pt x="963167" y="1761743"/>
                </a:lnTo>
                <a:lnTo>
                  <a:pt x="964691" y="1761743"/>
                </a:lnTo>
                <a:lnTo>
                  <a:pt x="966215" y="1760219"/>
                </a:lnTo>
                <a:close/>
              </a:path>
              <a:path w="3740150" h="1879600">
                <a:moveTo>
                  <a:pt x="960119" y="1758695"/>
                </a:moveTo>
                <a:lnTo>
                  <a:pt x="958595" y="1757171"/>
                </a:lnTo>
                <a:lnTo>
                  <a:pt x="957071" y="1757171"/>
                </a:lnTo>
                <a:lnTo>
                  <a:pt x="957071" y="1758695"/>
                </a:lnTo>
                <a:lnTo>
                  <a:pt x="955547" y="1758695"/>
                </a:lnTo>
                <a:lnTo>
                  <a:pt x="957071" y="1760219"/>
                </a:lnTo>
                <a:lnTo>
                  <a:pt x="958595" y="1760219"/>
                </a:lnTo>
                <a:lnTo>
                  <a:pt x="958595" y="1758695"/>
                </a:lnTo>
                <a:lnTo>
                  <a:pt x="960119" y="1758695"/>
                </a:lnTo>
                <a:close/>
              </a:path>
              <a:path w="3740150" h="1879600">
                <a:moveTo>
                  <a:pt x="954023" y="1757171"/>
                </a:moveTo>
                <a:lnTo>
                  <a:pt x="952499" y="1755647"/>
                </a:lnTo>
                <a:lnTo>
                  <a:pt x="950975" y="1755647"/>
                </a:lnTo>
                <a:lnTo>
                  <a:pt x="950975" y="1757171"/>
                </a:lnTo>
                <a:lnTo>
                  <a:pt x="949451" y="1757171"/>
                </a:lnTo>
                <a:lnTo>
                  <a:pt x="950975" y="1758695"/>
                </a:lnTo>
                <a:lnTo>
                  <a:pt x="952499" y="1758695"/>
                </a:lnTo>
                <a:lnTo>
                  <a:pt x="952499" y="1757171"/>
                </a:lnTo>
                <a:lnTo>
                  <a:pt x="954023" y="1757171"/>
                </a:lnTo>
                <a:close/>
              </a:path>
              <a:path w="3740150" h="1879600">
                <a:moveTo>
                  <a:pt x="947927" y="1755647"/>
                </a:moveTo>
                <a:lnTo>
                  <a:pt x="946403" y="1754123"/>
                </a:lnTo>
                <a:lnTo>
                  <a:pt x="943355" y="1754123"/>
                </a:lnTo>
                <a:lnTo>
                  <a:pt x="943355" y="1755647"/>
                </a:lnTo>
                <a:lnTo>
                  <a:pt x="944879" y="1757171"/>
                </a:lnTo>
                <a:lnTo>
                  <a:pt x="946403" y="1757171"/>
                </a:lnTo>
                <a:lnTo>
                  <a:pt x="946403" y="1755647"/>
                </a:lnTo>
                <a:lnTo>
                  <a:pt x="947927" y="1755647"/>
                </a:lnTo>
                <a:close/>
              </a:path>
              <a:path w="3740150" h="1879600">
                <a:moveTo>
                  <a:pt x="938783" y="1754123"/>
                </a:moveTo>
                <a:lnTo>
                  <a:pt x="938783" y="1752599"/>
                </a:lnTo>
                <a:lnTo>
                  <a:pt x="937259" y="1752599"/>
                </a:lnTo>
                <a:lnTo>
                  <a:pt x="937259" y="1754123"/>
                </a:lnTo>
                <a:lnTo>
                  <a:pt x="938783" y="1754123"/>
                </a:lnTo>
                <a:close/>
              </a:path>
              <a:path w="3740150" h="1879600">
                <a:moveTo>
                  <a:pt x="941831" y="1752599"/>
                </a:moveTo>
                <a:lnTo>
                  <a:pt x="940307" y="1752599"/>
                </a:lnTo>
                <a:lnTo>
                  <a:pt x="938783" y="1751075"/>
                </a:lnTo>
                <a:lnTo>
                  <a:pt x="938783" y="1755647"/>
                </a:lnTo>
                <a:lnTo>
                  <a:pt x="940307" y="1755647"/>
                </a:lnTo>
                <a:lnTo>
                  <a:pt x="940307" y="1754123"/>
                </a:lnTo>
                <a:lnTo>
                  <a:pt x="941831" y="1752599"/>
                </a:lnTo>
                <a:close/>
              </a:path>
              <a:path w="3740150" h="1879600">
                <a:moveTo>
                  <a:pt x="934211" y="1754123"/>
                </a:moveTo>
                <a:lnTo>
                  <a:pt x="934211" y="1749551"/>
                </a:lnTo>
                <a:lnTo>
                  <a:pt x="932687" y="1749551"/>
                </a:lnTo>
                <a:lnTo>
                  <a:pt x="932687" y="1751075"/>
                </a:lnTo>
                <a:lnTo>
                  <a:pt x="931163" y="1751075"/>
                </a:lnTo>
                <a:lnTo>
                  <a:pt x="931163" y="1752599"/>
                </a:lnTo>
                <a:lnTo>
                  <a:pt x="932687" y="1752599"/>
                </a:lnTo>
                <a:lnTo>
                  <a:pt x="934211" y="1754123"/>
                </a:lnTo>
                <a:close/>
              </a:path>
              <a:path w="3740150" h="1879600">
                <a:moveTo>
                  <a:pt x="935735" y="1751075"/>
                </a:moveTo>
                <a:lnTo>
                  <a:pt x="934211" y="1751075"/>
                </a:lnTo>
                <a:lnTo>
                  <a:pt x="934211" y="1752599"/>
                </a:lnTo>
                <a:lnTo>
                  <a:pt x="935735" y="1751075"/>
                </a:lnTo>
                <a:close/>
              </a:path>
              <a:path w="3740150" h="1879600">
                <a:moveTo>
                  <a:pt x="928115" y="1752599"/>
                </a:moveTo>
                <a:lnTo>
                  <a:pt x="928115" y="1748027"/>
                </a:lnTo>
                <a:lnTo>
                  <a:pt x="926591" y="1748027"/>
                </a:lnTo>
                <a:lnTo>
                  <a:pt x="925067" y="1749551"/>
                </a:lnTo>
                <a:lnTo>
                  <a:pt x="925067" y="1751075"/>
                </a:lnTo>
                <a:lnTo>
                  <a:pt x="926591" y="1751075"/>
                </a:lnTo>
                <a:lnTo>
                  <a:pt x="928115" y="1752599"/>
                </a:lnTo>
                <a:close/>
              </a:path>
              <a:path w="3740150" h="1879600">
                <a:moveTo>
                  <a:pt x="929639" y="1749551"/>
                </a:moveTo>
                <a:lnTo>
                  <a:pt x="928115" y="1749551"/>
                </a:lnTo>
                <a:lnTo>
                  <a:pt x="928115" y="1751075"/>
                </a:lnTo>
                <a:lnTo>
                  <a:pt x="929639" y="1749551"/>
                </a:lnTo>
                <a:close/>
              </a:path>
              <a:path w="3740150" h="1879600">
                <a:moveTo>
                  <a:pt x="923543" y="1748027"/>
                </a:moveTo>
                <a:lnTo>
                  <a:pt x="922019" y="1746503"/>
                </a:lnTo>
                <a:lnTo>
                  <a:pt x="920495" y="1746503"/>
                </a:lnTo>
                <a:lnTo>
                  <a:pt x="918971" y="1748027"/>
                </a:lnTo>
                <a:lnTo>
                  <a:pt x="920495" y="1749551"/>
                </a:lnTo>
                <a:lnTo>
                  <a:pt x="922019" y="1749551"/>
                </a:lnTo>
                <a:lnTo>
                  <a:pt x="922019" y="1748027"/>
                </a:lnTo>
                <a:lnTo>
                  <a:pt x="923543" y="1748027"/>
                </a:lnTo>
                <a:close/>
              </a:path>
              <a:path w="3740150" h="1879600">
                <a:moveTo>
                  <a:pt x="917447" y="1746503"/>
                </a:moveTo>
                <a:lnTo>
                  <a:pt x="915923" y="1744979"/>
                </a:lnTo>
                <a:lnTo>
                  <a:pt x="914399" y="1744979"/>
                </a:lnTo>
                <a:lnTo>
                  <a:pt x="912875" y="1746503"/>
                </a:lnTo>
                <a:lnTo>
                  <a:pt x="914399" y="1748027"/>
                </a:lnTo>
                <a:lnTo>
                  <a:pt x="915923" y="1748027"/>
                </a:lnTo>
                <a:lnTo>
                  <a:pt x="915923" y="1746503"/>
                </a:lnTo>
                <a:lnTo>
                  <a:pt x="917447" y="1746503"/>
                </a:lnTo>
                <a:close/>
              </a:path>
              <a:path w="3740150" h="1879600">
                <a:moveTo>
                  <a:pt x="911351" y="1744979"/>
                </a:moveTo>
                <a:lnTo>
                  <a:pt x="909827" y="1743455"/>
                </a:lnTo>
                <a:lnTo>
                  <a:pt x="908303" y="1743455"/>
                </a:lnTo>
                <a:lnTo>
                  <a:pt x="906779" y="1744979"/>
                </a:lnTo>
                <a:lnTo>
                  <a:pt x="908303" y="1746503"/>
                </a:lnTo>
                <a:lnTo>
                  <a:pt x="909827" y="1746503"/>
                </a:lnTo>
                <a:lnTo>
                  <a:pt x="909827" y="1744979"/>
                </a:lnTo>
                <a:lnTo>
                  <a:pt x="911351" y="1744979"/>
                </a:lnTo>
                <a:close/>
              </a:path>
              <a:path w="3740150" h="1879600">
                <a:moveTo>
                  <a:pt x="905255" y="1741931"/>
                </a:moveTo>
                <a:lnTo>
                  <a:pt x="900683" y="1741931"/>
                </a:lnTo>
                <a:lnTo>
                  <a:pt x="900683" y="1743455"/>
                </a:lnTo>
                <a:lnTo>
                  <a:pt x="902207" y="1744979"/>
                </a:lnTo>
                <a:lnTo>
                  <a:pt x="903731" y="1744979"/>
                </a:lnTo>
                <a:lnTo>
                  <a:pt x="903731" y="1743455"/>
                </a:lnTo>
                <a:lnTo>
                  <a:pt x="905255" y="1741931"/>
                </a:lnTo>
                <a:close/>
              </a:path>
              <a:path w="3740150" h="1879600">
                <a:moveTo>
                  <a:pt x="897635" y="1743455"/>
                </a:moveTo>
                <a:lnTo>
                  <a:pt x="897635" y="1738883"/>
                </a:lnTo>
                <a:lnTo>
                  <a:pt x="896111" y="1738883"/>
                </a:lnTo>
                <a:lnTo>
                  <a:pt x="896111" y="1740407"/>
                </a:lnTo>
                <a:lnTo>
                  <a:pt x="894587" y="1740407"/>
                </a:lnTo>
                <a:lnTo>
                  <a:pt x="894587" y="1741931"/>
                </a:lnTo>
                <a:lnTo>
                  <a:pt x="896111" y="1741931"/>
                </a:lnTo>
                <a:lnTo>
                  <a:pt x="897635" y="1743455"/>
                </a:lnTo>
                <a:close/>
              </a:path>
              <a:path w="3740150" h="1879600">
                <a:moveTo>
                  <a:pt x="899159" y="1740407"/>
                </a:moveTo>
                <a:lnTo>
                  <a:pt x="897635" y="1740407"/>
                </a:lnTo>
                <a:lnTo>
                  <a:pt x="897635" y="1741931"/>
                </a:lnTo>
                <a:lnTo>
                  <a:pt x="899159" y="1740407"/>
                </a:lnTo>
                <a:close/>
              </a:path>
              <a:path w="3740150" h="1879600">
                <a:moveTo>
                  <a:pt x="893063" y="1738883"/>
                </a:moveTo>
                <a:lnTo>
                  <a:pt x="891539" y="1737359"/>
                </a:lnTo>
                <a:lnTo>
                  <a:pt x="890015" y="1737359"/>
                </a:lnTo>
                <a:lnTo>
                  <a:pt x="890015" y="1738883"/>
                </a:lnTo>
                <a:lnTo>
                  <a:pt x="888491" y="1738883"/>
                </a:lnTo>
                <a:lnTo>
                  <a:pt x="890015" y="1740407"/>
                </a:lnTo>
                <a:lnTo>
                  <a:pt x="891539" y="1740407"/>
                </a:lnTo>
                <a:lnTo>
                  <a:pt x="893063" y="1738883"/>
                </a:lnTo>
                <a:close/>
              </a:path>
              <a:path w="3740150" h="1879600">
                <a:moveTo>
                  <a:pt x="886967" y="1737359"/>
                </a:moveTo>
                <a:lnTo>
                  <a:pt x="885443" y="1735835"/>
                </a:lnTo>
                <a:lnTo>
                  <a:pt x="883919" y="1735835"/>
                </a:lnTo>
                <a:lnTo>
                  <a:pt x="883919" y="1737359"/>
                </a:lnTo>
                <a:lnTo>
                  <a:pt x="882395" y="1737359"/>
                </a:lnTo>
                <a:lnTo>
                  <a:pt x="883919" y="1738883"/>
                </a:lnTo>
                <a:lnTo>
                  <a:pt x="885443" y="1738883"/>
                </a:lnTo>
                <a:lnTo>
                  <a:pt x="886967" y="1737359"/>
                </a:lnTo>
                <a:close/>
              </a:path>
              <a:path w="3740150" h="1879600">
                <a:moveTo>
                  <a:pt x="877823" y="1735835"/>
                </a:moveTo>
                <a:lnTo>
                  <a:pt x="877823" y="1734311"/>
                </a:lnTo>
                <a:lnTo>
                  <a:pt x="876299" y="1735835"/>
                </a:lnTo>
                <a:lnTo>
                  <a:pt x="877823" y="1735835"/>
                </a:lnTo>
                <a:close/>
              </a:path>
              <a:path w="3740150" h="1879600">
                <a:moveTo>
                  <a:pt x="880871" y="1735835"/>
                </a:moveTo>
                <a:lnTo>
                  <a:pt x="880871" y="1734311"/>
                </a:lnTo>
                <a:lnTo>
                  <a:pt x="879347" y="1734311"/>
                </a:lnTo>
                <a:lnTo>
                  <a:pt x="877823" y="1732787"/>
                </a:lnTo>
                <a:lnTo>
                  <a:pt x="877823" y="1737359"/>
                </a:lnTo>
                <a:lnTo>
                  <a:pt x="879347" y="1737359"/>
                </a:lnTo>
                <a:lnTo>
                  <a:pt x="880871" y="1735835"/>
                </a:lnTo>
                <a:close/>
              </a:path>
              <a:path w="3740150" h="1879600">
                <a:moveTo>
                  <a:pt x="873251" y="1735835"/>
                </a:moveTo>
                <a:lnTo>
                  <a:pt x="873251" y="1731263"/>
                </a:lnTo>
                <a:lnTo>
                  <a:pt x="871727" y="1731263"/>
                </a:lnTo>
                <a:lnTo>
                  <a:pt x="871727" y="1732787"/>
                </a:lnTo>
                <a:lnTo>
                  <a:pt x="870203" y="1734311"/>
                </a:lnTo>
                <a:lnTo>
                  <a:pt x="871727" y="1734311"/>
                </a:lnTo>
                <a:lnTo>
                  <a:pt x="873251" y="1735835"/>
                </a:lnTo>
                <a:close/>
              </a:path>
              <a:path w="3740150" h="1879600">
                <a:moveTo>
                  <a:pt x="874775" y="1734311"/>
                </a:moveTo>
                <a:lnTo>
                  <a:pt x="874775" y="1732787"/>
                </a:lnTo>
                <a:lnTo>
                  <a:pt x="873251" y="1732787"/>
                </a:lnTo>
                <a:lnTo>
                  <a:pt x="873251" y="1734311"/>
                </a:lnTo>
                <a:lnTo>
                  <a:pt x="874775" y="1734311"/>
                </a:lnTo>
                <a:close/>
              </a:path>
              <a:path w="3740150" h="1879600">
                <a:moveTo>
                  <a:pt x="868679" y="1731263"/>
                </a:moveTo>
                <a:lnTo>
                  <a:pt x="868679" y="1729739"/>
                </a:lnTo>
                <a:lnTo>
                  <a:pt x="865631" y="1729739"/>
                </a:lnTo>
                <a:lnTo>
                  <a:pt x="865631" y="1731263"/>
                </a:lnTo>
                <a:lnTo>
                  <a:pt x="864107" y="1731263"/>
                </a:lnTo>
                <a:lnTo>
                  <a:pt x="865631" y="1732787"/>
                </a:lnTo>
                <a:lnTo>
                  <a:pt x="867155" y="1732787"/>
                </a:lnTo>
                <a:lnTo>
                  <a:pt x="868679" y="1731263"/>
                </a:lnTo>
                <a:close/>
              </a:path>
              <a:path w="3740150" h="1879600">
                <a:moveTo>
                  <a:pt x="862583" y="1729739"/>
                </a:moveTo>
                <a:lnTo>
                  <a:pt x="862583" y="1728215"/>
                </a:lnTo>
                <a:lnTo>
                  <a:pt x="859535" y="1728215"/>
                </a:lnTo>
                <a:lnTo>
                  <a:pt x="859535" y="1731263"/>
                </a:lnTo>
                <a:lnTo>
                  <a:pt x="861059" y="1731263"/>
                </a:lnTo>
                <a:lnTo>
                  <a:pt x="862583" y="1729739"/>
                </a:lnTo>
                <a:close/>
              </a:path>
              <a:path w="3740150" h="1879600">
                <a:moveTo>
                  <a:pt x="856487" y="1728215"/>
                </a:moveTo>
                <a:lnTo>
                  <a:pt x="856487" y="1726691"/>
                </a:lnTo>
                <a:lnTo>
                  <a:pt x="854963" y="1726691"/>
                </a:lnTo>
                <a:lnTo>
                  <a:pt x="853439" y="1725167"/>
                </a:lnTo>
                <a:lnTo>
                  <a:pt x="853439" y="1728215"/>
                </a:lnTo>
                <a:lnTo>
                  <a:pt x="854963" y="1729739"/>
                </a:lnTo>
                <a:lnTo>
                  <a:pt x="856487" y="1728215"/>
                </a:lnTo>
                <a:close/>
              </a:path>
              <a:path w="3740150" h="1879600">
                <a:moveTo>
                  <a:pt x="850391" y="1726691"/>
                </a:moveTo>
                <a:lnTo>
                  <a:pt x="850391" y="1723643"/>
                </a:lnTo>
                <a:lnTo>
                  <a:pt x="847343" y="1723643"/>
                </a:lnTo>
                <a:lnTo>
                  <a:pt x="847343" y="1726691"/>
                </a:lnTo>
                <a:lnTo>
                  <a:pt x="850391" y="1726691"/>
                </a:lnTo>
                <a:close/>
              </a:path>
              <a:path w="3740150" h="1879600">
                <a:moveTo>
                  <a:pt x="844295" y="1725167"/>
                </a:moveTo>
                <a:lnTo>
                  <a:pt x="844295" y="1722119"/>
                </a:lnTo>
                <a:lnTo>
                  <a:pt x="841247" y="1722119"/>
                </a:lnTo>
                <a:lnTo>
                  <a:pt x="841247" y="1725167"/>
                </a:lnTo>
                <a:lnTo>
                  <a:pt x="844295" y="1725167"/>
                </a:lnTo>
                <a:close/>
              </a:path>
              <a:path w="3740150" h="1879600">
                <a:moveTo>
                  <a:pt x="838199" y="1723643"/>
                </a:moveTo>
                <a:lnTo>
                  <a:pt x="838199" y="1720595"/>
                </a:lnTo>
                <a:lnTo>
                  <a:pt x="836675" y="1720595"/>
                </a:lnTo>
                <a:lnTo>
                  <a:pt x="836675" y="1719071"/>
                </a:lnTo>
                <a:lnTo>
                  <a:pt x="835151" y="1720595"/>
                </a:lnTo>
                <a:lnTo>
                  <a:pt x="835151" y="1723643"/>
                </a:lnTo>
                <a:lnTo>
                  <a:pt x="838199" y="1723643"/>
                </a:lnTo>
                <a:close/>
              </a:path>
              <a:path w="3740150" h="1879600">
                <a:moveTo>
                  <a:pt x="832103" y="1720595"/>
                </a:moveTo>
                <a:lnTo>
                  <a:pt x="832103" y="1719071"/>
                </a:lnTo>
                <a:lnTo>
                  <a:pt x="830579" y="1717547"/>
                </a:lnTo>
                <a:lnTo>
                  <a:pt x="829055" y="1719071"/>
                </a:lnTo>
                <a:lnTo>
                  <a:pt x="829055" y="1720595"/>
                </a:lnTo>
                <a:lnTo>
                  <a:pt x="830579" y="1720595"/>
                </a:lnTo>
                <a:lnTo>
                  <a:pt x="830579" y="1722119"/>
                </a:lnTo>
                <a:lnTo>
                  <a:pt x="832103" y="1720595"/>
                </a:lnTo>
                <a:close/>
              </a:path>
              <a:path w="3740150" h="1879600">
                <a:moveTo>
                  <a:pt x="826007" y="1719071"/>
                </a:moveTo>
                <a:lnTo>
                  <a:pt x="826007" y="1716023"/>
                </a:lnTo>
                <a:lnTo>
                  <a:pt x="822959" y="1716023"/>
                </a:lnTo>
                <a:lnTo>
                  <a:pt x="822959" y="1719071"/>
                </a:lnTo>
                <a:lnTo>
                  <a:pt x="826007" y="1719071"/>
                </a:lnTo>
                <a:close/>
              </a:path>
              <a:path w="3740150" h="1879600">
                <a:moveTo>
                  <a:pt x="819911" y="1717547"/>
                </a:moveTo>
                <a:lnTo>
                  <a:pt x="819911" y="1714499"/>
                </a:lnTo>
                <a:lnTo>
                  <a:pt x="816863" y="1714499"/>
                </a:lnTo>
                <a:lnTo>
                  <a:pt x="816863" y="1716023"/>
                </a:lnTo>
                <a:lnTo>
                  <a:pt x="818387" y="1717547"/>
                </a:lnTo>
                <a:lnTo>
                  <a:pt x="819911" y="1717547"/>
                </a:lnTo>
                <a:close/>
              </a:path>
              <a:path w="3740150" h="1879600">
                <a:moveTo>
                  <a:pt x="813815" y="1714499"/>
                </a:moveTo>
                <a:lnTo>
                  <a:pt x="813815" y="1712975"/>
                </a:lnTo>
                <a:lnTo>
                  <a:pt x="812291" y="1711451"/>
                </a:lnTo>
                <a:lnTo>
                  <a:pt x="810767" y="1711451"/>
                </a:lnTo>
                <a:lnTo>
                  <a:pt x="810767" y="1714499"/>
                </a:lnTo>
                <a:lnTo>
                  <a:pt x="813815" y="1714499"/>
                </a:lnTo>
                <a:close/>
              </a:path>
              <a:path w="3740150" h="1879600">
                <a:moveTo>
                  <a:pt x="807719" y="1712975"/>
                </a:moveTo>
                <a:lnTo>
                  <a:pt x="807719" y="1709927"/>
                </a:lnTo>
                <a:lnTo>
                  <a:pt x="804671" y="1709927"/>
                </a:lnTo>
                <a:lnTo>
                  <a:pt x="804671" y="1712975"/>
                </a:lnTo>
                <a:lnTo>
                  <a:pt x="807719" y="1712975"/>
                </a:lnTo>
                <a:close/>
              </a:path>
              <a:path w="3740150" h="1879600">
                <a:moveTo>
                  <a:pt x="801623" y="1709927"/>
                </a:moveTo>
                <a:lnTo>
                  <a:pt x="801623" y="1708403"/>
                </a:lnTo>
                <a:lnTo>
                  <a:pt x="800099" y="1706879"/>
                </a:lnTo>
                <a:lnTo>
                  <a:pt x="798575" y="1708403"/>
                </a:lnTo>
                <a:lnTo>
                  <a:pt x="798575" y="1709927"/>
                </a:lnTo>
                <a:lnTo>
                  <a:pt x="800099" y="1709927"/>
                </a:lnTo>
                <a:lnTo>
                  <a:pt x="800099" y="1711451"/>
                </a:lnTo>
                <a:lnTo>
                  <a:pt x="801623" y="1709927"/>
                </a:lnTo>
                <a:close/>
              </a:path>
              <a:path w="3740150" h="1879600">
                <a:moveTo>
                  <a:pt x="795527" y="1708403"/>
                </a:moveTo>
                <a:lnTo>
                  <a:pt x="795527" y="1705355"/>
                </a:lnTo>
                <a:lnTo>
                  <a:pt x="792479" y="1705355"/>
                </a:lnTo>
                <a:lnTo>
                  <a:pt x="792479" y="1708403"/>
                </a:lnTo>
                <a:lnTo>
                  <a:pt x="795527" y="1708403"/>
                </a:lnTo>
                <a:close/>
              </a:path>
              <a:path w="3740150" h="1879600">
                <a:moveTo>
                  <a:pt x="789431" y="1706879"/>
                </a:moveTo>
                <a:lnTo>
                  <a:pt x="789431" y="1703831"/>
                </a:lnTo>
                <a:lnTo>
                  <a:pt x="786383" y="1703831"/>
                </a:lnTo>
                <a:lnTo>
                  <a:pt x="786383" y="1705355"/>
                </a:lnTo>
                <a:lnTo>
                  <a:pt x="787907" y="1706879"/>
                </a:lnTo>
                <a:lnTo>
                  <a:pt x="789431" y="1706879"/>
                </a:lnTo>
                <a:close/>
              </a:path>
              <a:path w="3740150" h="1879600">
                <a:moveTo>
                  <a:pt x="784859" y="1702307"/>
                </a:moveTo>
                <a:lnTo>
                  <a:pt x="783335" y="1702307"/>
                </a:lnTo>
                <a:lnTo>
                  <a:pt x="783335" y="1700783"/>
                </a:lnTo>
                <a:lnTo>
                  <a:pt x="781811" y="1700783"/>
                </a:lnTo>
                <a:lnTo>
                  <a:pt x="780287" y="1702307"/>
                </a:lnTo>
                <a:lnTo>
                  <a:pt x="780287" y="1703831"/>
                </a:lnTo>
                <a:lnTo>
                  <a:pt x="783335" y="1703831"/>
                </a:lnTo>
                <a:lnTo>
                  <a:pt x="784859" y="1702307"/>
                </a:lnTo>
                <a:close/>
              </a:path>
              <a:path w="3740150" h="1879600">
                <a:moveTo>
                  <a:pt x="778763" y="1700783"/>
                </a:moveTo>
                <a:lnTo>
                  <a:pt x="777239" y="1699259"/>
                </a:lnTo>
                <a:lnTo>
                  <a:pt x="775715" y="1699259"/>
                </a:lnTo>
                <a:lnTo>
                  <a:pt x="774191" y="1700783"/>
                </a:lnTo>
                <a:lnTo>
                  <a:pt x="775715" y="1702307"/>
                </a:lnTo>
                <a:lnTo>
                  <a:pt x="777239" y="1702307"/>
                </a:lnTo>
                <a:lnTo>
                  <a:pt x="777239" y="1700783"/>
                </a:lnTo>
                <a:lnTo>
                  <a:pt x="778763" y="1700783"/>
                </a:lnTo>
                <a:close/>
              </a:path>
              <a:path w="3740150" h="1879600">
                <a:moveTo>
                  <a:pt x="772667" y="1699259"/>
                </a:moveTo>
                <a:lnTo>
                  <a:pt x="772667" y="1697735"/>
                </a:lnTo>
                <a:lnTo>
                  <a:pt x="771143" y="1697735"/>
                </a:lnTo>
                <a:lnTo>
                  <a:pt x="769619" y="1696211"/>
                </a:lnTo>
                <a:lnTo>
                  <a:pt x="769619" y="1697735"/>
                </a:lnTo>
                <a:lnTo>
                  <a:pt x="768095" y="1699259"/>
                </a:lnTo>
                <a:lnTo>
                  <a:pt x="769619" y="1699259"/>
                </a:lnTo>
                <a:lnTo>
                  <a:pt x="771143" y="1700783"/>
                </a:lnTo>
                <a:lnTo>
                  <a:pt x="771143" y="1699259"/>
                </a:lnTo>
                <a:lnTo>
                  <a:pt x="772667" y="1699259"/>
                </a:lnTo>
                <a:close/>
              </a:path>
              <a:path w="3740150" h="1879600">
                <a:moveTo>
                  <a:pt x="766571" y="1696211"/>
                </a:moveTo>
                <a:lnTo>
                  <a:pt x="766571" y="1694687"/>
                </a:lnTo>
                <a:lnTo>
                  <a:pt x="763523" y="1694687"/>
                </a:lnTo>
                <a:lnTo>
                  <a:pt x="763523" y="1696211"/>
                </a:lnTo>
                <a:lnTo>
                  <a:pt x="761999" y="1696211"/>
                </a:lnTo>
                <a:lnTo>
                  <a:pt x="763523" y="1697735"/>
                </a:lnTo>
                <a:lnTo>
                  <a:pt x="765047" y="1697735"/>
                </a:lnTo>
                <a:lnTo>
                  <a:pt x="766571" y="1696211"/>
                </a:lnTo>
                <a:close/>
              </a:path>
              <a:path w="3740150" h="1879600">
                <a:moveTo>
                  <a:pt x="760475" y="1694687"/>
                </a:moveTo>
                <a:lnTo>
                  <a:pt x="760475" y="1693163"/>
                </a:lnTo>
                <a:lnTo>
                  <a:pt x="757427" y="1693163"/>
                </a:lnTo>
                <a:lnTo>
                  <a:pt x="755903" y="1694687"/>
                </a:lnTo>
                <a:lnTo>
                  <a:pt x="757427" y="1694687"/>
                </a:lnTo>
                <a:lnTo>
                  <a:pt x="757427" y="1696211"/>
                </a:lnTo>
                <a:lnTo>
                  <a:pt x="758951" y="1696211"/>
                </a:lnTo>
                <a:lnTo>
                  <a:pt x="760475" y="1694687"/>
                </a:lnTo>
                <a:close/>
              </a:path>
              <a:path w="3740150" h="1879600">
                <a:moveTo>
                  <a:pt x="754379" y="1693163"/>
                </a:moveTo>
                <a:lnTo>
                  <a:pt x="754379" y="1691639"/>
                </a:lnTo>
                <a:lnTo>
                  <a:pt x="752855" y="1690115"/>
                </a:lnTo>
                <a:lnTo>
                  <a:pt x="751331" y="1690115"/>
                </a:lnTo>
                <a:lnTo>
                  <a:pt x="751331" y="1693163"/>
                </a:lnTo>
                <a:lnTo>
                  <a:pt x="754379" y="1693163"/>
                </a:lnTo>
                <a:close/>
              </a:path>
              <a:path w="3740150" h="1879600">
                <a:moveTo>
                  <a:pt x="748283" y="1691639"/>
                </a:moveTo>
                <a:lnTo>
                  <a:pt x="748283" y="1688591"/>
                </a:lnTo>
                <a:lnTo>
                  <a:pt x="745235" y="1688591"/>
                </a:lnTo>
                <a:lnTo>
                  <a:pt x="745235" y="1691639"/>
                </a:lnTo>
                <a:lnTo>
                  <a:pt x="748283" y="1691639"/>
                </a:lnTo>
                <a:close/>
              </a:path>
              <a:path w="3740150" h="1879600">
                <a:moveTo>
                  <a:pt x="742187" y="1688591"/>
                </a:moveTo>
                <a:lnTo>
                  <a:pt x="742187" y="1687067"/>
                </a:lnTo>
                <a:lnTo>
                  <a:pt x="740663" y="1685543"/>
                </a:lnTo>
                <a:lnTo>
                  <a:pt x="739139" y="1685543"/>
                </a:lnTo>
                <a:lnTo>
                  <a:pt x="739139" y="1688591"/>
                </a:lnTo>
                <a:lnTo>
                  <a:pt x="742187" y="1688591"/>
                </a:lnTo>
                <a:close/>
              </a:path>
              <a:path w="3740150" h="1879600">
                <a:moveTo>
                  <a:pt x="736091" y="1687067"/>
                </a:moveTo>
                <a:lnTo>
                  <a:pt x="736091" y="1684019"/>
                </a:lnTo>
                <a:lnTo>
                  <a:pt x="733043" y="1684019"/>
                </a:lnTo>
                <a:lnTo>
                  <a:pt x="733043" y="1685543"/>
                </a:lnTo>
                <a:lnTo>
                  <a:pt x="734567" y="1687067"/>
                </a:lnTo>
                <a:lnTo>
                  <a:pt x="736091" y="1687067"/>
                </a:lnTo>
                <a:close/>
              </a:path>
              <a:path w="3740150" h="1879600">
                <a:moveTo>
                  <a:pt x="729995" y="1684019"/>
                </a:moveTo>
                <a:lnTo>
                  <a:pt x="729995" y="1680971"/>
                </a:lnTo>
                <a:lnTo>
                  <a:pt x="726947" y="1680971"/>
                </a:lnTo>
                <a:lnTo>
                  <a:pt x="726947" y="1684019"/>
                </a:lnTo>
                <a:lnTo>
                  <a:pt x="729995" y="1684019"/>
                </a:lnTo>
                <a:close/>
              </a:path>
              <a:path w="3740150" h="1879600">
                <a:moveTo>
                  <a:pt x="725423" y="1680971"/>
                </a:moveTo>
                <a:lnTo>
                  <a:pt x="722375" y="1677923"/>
                </a:lnTo>
                <a:lnTo>
                  <a:pt x="722375" y="1679447"/>
                </a:lnTo>
                <a:lnTo>
                  <a:pt x="720851" y="1679447"/>
                </a:lnTo>
                <a:lnTo>
                  <a:pt x="720851" y="1680971"/>
                </a:lnTo>
                <a:lnTo>
                  <a:pt x="722375" y="1682495"/>
                </a:lnTo>
                <a:lnTo>
                  <a:pt x="723899" y="1682495"/>
                </a:lnTo>
                <a:lnTo>
                  <a:pt x="723899" y="1680971"/>
                </a:lnTo>
                <a:lnTo>
                  <a:pt x="725423" y="1680971"/>
                </a:lnTo>
                <a:close/>
              </a:path>
              <a:path w="3740150" h="1879600">
                <a:moveTo>
                  <a:pt x="719327" y="1677923"/>
                </a:moveTo>
                <a:lnTo>
                  <a:pt x="717803" y="1676399"/>
                </a:lnTo>
                <a:lnTo>
                  <a:pt x="716279" y="1676399"/>
                </a:lnTo>
                <a:lnTo>
                  <a:pt x="716279" y="1677923"/>
                </a:lnTo>
                <a:lnTo>
                  <a:pt x="714755" y="1677923"/>
                </a:lnTo>
                <a:lnTo>
                  <a:pt x="716279" y="1679447"/>
                </a:lnTo>
                <a:lnTo>
                  <a:pt x="717803" y="1679447"/>
                </a:lnTo>
                <a:lnTo>
                  <a:pt x="719327" y="1677923"/>
                </a:lnTo>
                <a:close/>
              </a:path>
              <a:path w="3740150" h="1879600">
                <a:moveTo>
                  <a:pt x="710183" y="1676399"/>
                </a:moveTo>
                <a:lnTo>
                  <a:pt x="710183" y="1674875"/>
                </a:lnTo>
                <a:lnTo>
                  <a:pt x="708659" y="1676399"/>
                </a:lnTo>
                <a:lnTo>
                  <a:pt x="710183" y="1676399"/>
                </a:lnTo>
                <a:close/>
              </a:path>
              <a:path w="3740150" h="1879600">
                <a:moveTo>
                  <a:pt x="713231" y="1676399"/>
                </a:moveTo>
                <a:lnTo>
                  <a:pt x="713231" y="1674875"/>
                </a:lnTo>
                <a:lnTo>
                  <a:pt x="711707" y="1674875"/>
                </a:lnTo>
                <a:lnTo>
                  <a:pt x="710183" y="1673351"/>
                </a:lnTo>
                <a:lnTo>
                  <a:pt x="710183" y="1677923"/>
                </a:lnTo>
                <a:lnTo>
                  <a:pt x="711707" y="1677923"/>
                </a:lnTo>
                <a:lnTo>
                  <a:pt x="713231" y="1676399"/>
                </a:lnTo>
                <a:close/>
              </a:path>
              <a:path w="3740150" h="1879600">
                <a:moveTo>
                  <a:pt x="707135" y="1673351"/>
                </a:moveTo>
                <a:lnTo>
                  <a:pt x="707135" y="1671827"/>
                </a:lnTo>
                <a:lnTo>
                  <a:pt x="704087" y="1671827"/>
                </a:lnTo>
                <a:lnTo>
                  <a:pt x="704087" y="1674875"/>
                </a:lnTo>
                <a:lnTo>
                  <a:pt x="705611" y="1674875"/>
                </a:lnTo>
                <a:lnTo>
                  <a:pt x="707135" y="1673351"/>
                </a:lnTo>
                <a:close/>
              </a:path>
              <a:path w="3740150" h="1879600">
                <a:moveTo>
                  <a:pt x="701039" y="1671827"/>
                </a:moveTo>
                <a:lnTo>
                  <a:pt x="701039" y="1670303"/>
                </a:lnTo>
                <a:lnTo>
                  <a:pt x="699515" y="1670303"/>
                </a:lnTo>
                <a:lnTo>
                  <a:pt x="699515" y="1668779"/>
                </a:lnTo>
                <a:lnTo>
                  <a:pt x="697991" y="1670303"/>
                </a:lnTo>
                <a:lnTo>
                  <a:pt x="697991" y="1671827"/>
                </a:lnTo>
                <a:lnTo>
                  <a:pt x="699515" y="1673351"/>
                </a:lnTo>
                <a:lnTo>
                  <a:pt x="701039" y="1671827"/>
                </a:lnTo>
                <a:close/>
              </a:path>
              <a:path w="3740150" h="1879600">
                <a:moveTo>
                  <a:pt x="694943" y="1670303"/>
                </a:moveTo>
                <a:lnTo>
                  <a:pt x="694943" y="1667255"/>
                </a:lnTo>
                <a:lnTo>
                  <a:pt x="691895" y="1667255"/>
                </a:lnTo>
                <a:lnTo>
                  <a:pt x="691895" y="1670303"/>
                </a:lnTo>
                <a:lnTo>
                  <a:pt x="694943" y="1670303"/>
                </a:lnTo>
                <a:close/>
              </a:path>
              <a:path w="3740150" h="1879600">
                <a:moveTo>
                  <a:pt x="688847" y="1667255"/>
                </a:moveTo>
                <a:lnTo>
                  <a:pt x="688847" y="1665731"/>
                </a:lnTo>
                <a:lnTo>
                  <a:pt x="687323" y="1664207"/>
                </a:lnTo>
                <a:lnTo>
                  <a:pt x="685799" y="1665731"/>
                </a:lnTo>
                <a:lnTo>
                  <a:pt x="685799" y="1667255"/>
                </a:lnTo>
                <a:lnTo>
                  <a:pt x="687323" y="1667255"/>
                </a:lnTo>
                <a:lnTo>
                  <a:pt x="687323" y="1668779"/>
                </a:lnTo>
                <a:lnTo>
                  <a:pt x="688847" y="1667255"/>
                </a:lnTo>
                <a:close/>
              </a:path>
              <a:path w="3740150" h="1879600">
                <a:moveTo>
                  <a:pt x="682751" y="1665731"/>
                </a:moveTo>
                <a:lnTo>
                  <a:pt x="682751" y="1662683"/>
                </a:lnTo>
                <a:lnTo>
                  <a:pt x="679703" y="1662683"/>
                </a:lnTo>
                <a:lnTo>
                  <a:pt x="679703" y="1665731"/>
                </a:lnTo>
                <a:lnTo>
                  <a:pt x="682751" y="1665731"/>
                </a:lnTo>
                <a:close/>
              </a:path>
              <a:path w="3740150" h="1879600">
                <a:moveTo>
                  <a:pt x="678179" y="1661159"/>
                </a:moveTo>
                <a:lnTo>
                  <a:pt x="676655" y="1661159"/>
                </a:lnTo>
                <a:lnTo>
                  <a:pt x="676655" y="1659635"/>
                </a:lnTo>
                <a:lnTo>
                  <a:pt x="675131" y="1659635"/>
                </a:lnTo>
                <a:lnTo>
                  <a:pt x="673607" y="1661159"/>
                </a:lnTo>
                <a:lnTo>
                  <a:pt x="673607" y="1662683"/>
                </a:lnTo>
                <a:lnTo>
                  <a:pt x="676655" y="1662683"/>
                </a:lnTo>
                <a:lnTo>
                  <a:pt x="678179" y="1661159"/>
                </a:lnTo>
                <a:close/>
              </a:path>
              <a:path w="3740150" h="1879600">
                <a:moveTo>
                  <a:pt x="669035" y="1659635"/>
                </a:moveTo>
                <a:lnTo>
                  <a:pt x="669035" y="1658111"/>
                </a:lnTo>
                <a:lnTo>
                  <a:pt x="667511" y="1659635"/>
                </a:lnTo>
                <a:lnTo>
                  <a:pt x="669035" y="1659635"/>
                </a:lnTo>
                <a:close/>
              </a:path>
              <a:path w="3740150" h="1879600">
                <a:moveTo>
                  <a:pt x="672083" y="1659635"/>
                </a:moveTo>
                <a:lnTo>
                  <a:pt x="672083" y="1658111"/>
                </a:lnTo>
                <a:lnTo>
                  <a:pt x="670559" y="1658111"/>
                </a:lnTo>
                <a:lnTo>
                  <a:pt x="669035" y="1656587"/>
                </a:lnTo>
                <a:lnTo>
                  <a:pt x="669035" y="1661159"/>
                </a:lnTo>
                <a:lnTo>
                  <a:pt x="670559" y="1661159"/>
                </a:lnTo>
                <a:lnTo>
                  <a:pt x="672083" y="1659635"/>
                </a:lnTo>
                <a:close/>
              </a:path>
              <a:path w="3740150" h="1879600">
                <a:moveTo>
                  <a:pt x="665987" y="1656587"/>
                </a:moveTo>
                <a:lnTo>
                  <a:pt x="665987" y="1655063"/>
                </a:lnTo>
                <a:lnTo>
                  <a:pt x="662939" y="1655063"/>
                </a:lnTo>
                <a:lnTo>
                  <a:pt x="662939" y="1658111"/>
                </a:lnTo>
                <a:lnTo>
                  <a:pt x="664463" y="1658111"/>
                </a:lnTo>
                <a:lnTo>
                  <a:pt x="665987" y="1656587"/>
                </a:lnTo>
                <a:close/>
              </a:path>
              <a:path w="3740150" h="1879600">
                <a:moveTo>
                  <a:pt x="659891" y="1655063"/>
                </a:moveTo>
                <a:lnTo>
                  <a:pt x="659891" y="1653539"/>
                </a:lnTo>
                <a:lnTo>
                  <a:pt x="658367" y="1652015"/>
                </a:lnTo>
                <a:lnTo>
                  <a:pt x="656843" y="1652015"/>
                </a:lnTo>
                <a:lnTo>
                  <a:pt x="656843" y="1655063"/>
                </a:lnTo>
                <a:lnTo>
                  <a:pt x="659891" y="1655063"/>
                </a:lnTo>
                <a:close/>
              </a:path>
              <a:path w="3740150" h="1879600">
                <a:moveTo>
                  <a:pt x="653795" y="1653539"/>
                </a:moveTo>
                <a:lnTo>
                  <a:pt x="653795" y="1650491"/>
                </a:lnTo>
                <a:lnTo>
                  <a:pt x="652271" y="1648967"/>
                </a:lnTo>
                <a:lnTo>
                  <a:pt x="650747" y="1650491"/>
                </a:lnTo>
                <a:lnTo>
                  <a:pt x="650747" y="1652015"/>
                </a:lnTo>
                <a:lnTo>
                  <a:pt x="652271" y="1653539"/>
                </a:lnTo>
                <a:lnTo>
                  <a:pt x="653795" y="1653539"/>
                </a:lnTo>
                <a:close/>
              </a:path>
              <a:path w="3740150" h="1879600">
                <a:moveTo>
                  <a:pt x="647699" y="1650491"/>
                </a:moveTo>
                <a:lnTo>
                  <a:pt x="647699" y="1647443"/>
                </a:lnTo>
                <a:lnTo>
                  <a:pt x="646175" y="1647443"/>
                </a:lnTo>
                <a:lnTo>
                  <a:pt x="644651" y="1648967"/>
                </a:lnTo>
                <a:lnTo>
                  <a:pt x="644651" y="1650491"/>
                </a:lnTo>
                <a:lnTo>
                  <a:pt x="647699" y="1650491"/>
                </a:lnTo>
                <a:close/>
              </a:path>
              <a:path w="3740150" h="1879600">
                <a:moveTo>
                  <a:pt x="643127" y="1645919"/>
                </a:moveTo>
                <a:lnTo>
                  <a:pt x="641603" y="1645919"/>
                </a:lnTo>
                <a:lnTo>
                  <a:pt x="641603" y="1644395"/>
                </a:lnTo>
                <a:lnTo>
                  <a:pt x="640079" y="1644395"/>
                </a:lnTo>
                <a:lnTo>
                  <a:pt x="640079" y="1645919"/>
                </a:lnTo>
                <a:lnTo>
                  <a:pt x="638555" y="1645919"/>
                </a:lnTo>
                <a:lnTo>
                  <a:pt x="638555" y="1647443"/>
                </a:lnTo>
                <a:lnTo>
                  <a:pt x="641603" y="1647443"/>
                </a:lnTo>
                <a:lnTo>
                  <a:pt x="643127" y="1645919"/>
                </a:lnTo>
                <a:close/>
              </a:path>
              <a:path w="3740150" h="1879600">
                <a:moveTo>
                  <a:pt x="637031" y="1644395"/>
                </a:moveTo>
                <a:lnTo>
                  <a:pt x="637031" y="1642871"/>
                </a:lnTo>
                <a:lnTo>
                  <a:pt x="635507" y="1642871"/>
                </a:lnTo>
                <a:lnTo>
                  <a:pt x="635507" y="1641347"/>
                </a:lnTo>
                <a:lnTo>
                  <a:pt x="632459" y="1644395"/>
                </a:lnTo>
                <a:lnTo>
                  <a:pt x="633983" y="1644395"/>
                </a:lnTo>
                <a:lnTo>
                  <a:pt x="633983" y="1645919"/>
                </a:lnTo>
                <a:lnTo>
                  <a:pt x="635507" y="1645919"/>
                </a:lnTo>
                <a:lnTo>
                  <a:pt x="637031" y="1644395"/>
                </a:lnTo>
                <a:close/>
              </a:path>
              <a:path w="3740150" h="1879600">
                <a:moveTo>
                  <a:pt x="630935" y="1642871"/>
                </a:moveTo>
                <a:lnTo>
                  <a:pt x="630935" y="1639823"/>
                </a:lnTo>
                <a:lnTo>
                  <a:pt x="627887" y="1639823"/>
                </a:lnTo>
                <a:lnTo>
                  <a:pt x="627887" y="1642871"/>
                </a:lnTo>
                <a:lnTo>
                  <a:pt x="630935" y="1642871"/>
                </a:lnTo>
                <a:close/>
              </a:path>
              <a:path w="3740150" h="1879600">
                <a:moveTo>
                  <a:pt x="624839" y="1639823"/>
                </a:moveTo>
                <a:lnTo>
                  <a:pt x="624839" y="1638299"/>
                </a:lnTo>
                <a:lnTo>
                  <a:pt x="623315" y="1636775"/>
                </a:lnTo>
                <a:lnTo>
                  <a:pt x="621791" y="1636775"/>
                </a:lnTo>
                <a:lnTo>
                  <a:pt x="621791" y="1639823"/>
                </a:lnTo>
                <a:lnTo>
                  <a:pt x="624839" y="1639823"/>
                </a:lnTo>
                <a:close/>
              </a:path>
              <a:path w="3740150" h="1879600">
                <a:moveTo>
                  <a:pt x="618743" y="1638299"/>
                </a:moveTo>
                <a:lnTo>
                  <a:pt x="618743" y="1635251"/>
                </a:lnTo>
                <a:lnTo>
                  <a:pt x="617219" y="1633727"/>
                </a:lnTo>
                <a:lnTo>
                  <a:pt x="615695" y="1635251"/>
                </a:lnTo>
                <a:lnTo>
                  <a:pt x="615695" y="1636775"/>
                </a:lnTo>
                <a:lnTo>
                  <a:pt x="617219" y="1638299"/>
                </a:lnTo>
                <a:lnTo>
                  <a:pt x="618743" y="1638299"/>
                </a:lnTo>
                <a:close/>
              </a:path>
              <a:path w="3740150" h="1879600">
                <a:moveTo>
                  <a:pt x="614171" y="1633727"/>
                </a:moveTo>
                <a:lnTo>
                  <a:pt x="612647" y="1632203"/>
                </a:lnTo>
                <a:lnTo>
                  <a:pt x="609599" y="1632203"/>
                </a:lnTo>
                <a:lnTo>
                  <a:pt x="609599" y="1635251"/>
                </a:lnTo>
                <a:lnTo>
                  <a:pt x="612647" y="1635251"/>
                </a:lnTo>
                <a:lnTo>
                  <a:pt x="612647" y="1633727"/>
                </a:lnTo>
                <a:lnTo>
                  <a:pt x="614171" y="1633727"/>
                </a:lnTo>
                <a:close/>
              </a:path>
              <a:path w="3740150" h="1879600">
                <a:moveTo>
                  <a:pt x="608075" y="1632203"/>
                </a:moveTo>
                <a:lnTo>
                  <a:pt x="608075" y="1629155"/>
                </a:lnTo>
                <a:lnTo>
                  <a:pt x="605027" y="1629155"/>
                </a:lnTo>
                <a:lnTo>
                  <a:pt x="605027" y="1630679"/>
                </a:lnTo>
                <a:lnTo>
                  <a:pt x="603503" y="1630679"/>
                </a:lnTo>
                <a:lnTo>
                  <a:pt x="605027" y="1632203"/>
                </a:lnTo>
                <a:lnTo>
                  <a:pt x="608075" y="1632203"/>
                </a:lnTo>
                <a:close/>
              </a:path>
              <a:path w="3740150" h="1879600">
                <a:moveTo>
                  <a:pt x="601979" y="1629155"/>
                </a:moveTo>
                <a:lnTo>
                  <a:pt x="601979" y="1627631"/>
                </a:lnTo>
                <a:lnTo>
                  <a:pt x="600455" y="1626107"/>
                </a:lnTo>
                <a:lnTo>
                  <a:pt x="598931" y="1626107"/>
                </a:lnTo>
                <a:lnTo>
                  <a:pt x="598931" y="1629155"/>
                </a:lnTo>
                <a:lnTo>
                  <a:pt x="600455" y="1630679"/>
                </a:lnTo>
                <a:lnTo>
                  <a:pt x="601979" y="1629155"/>
                </a:lnTo>
                <a:close/>
              </a:path>
              <a:path w="3740150" h="1879600">
                <a:moveTo>
                  <a:pt x="595883" y="1627631"/>
                </a:moveTo>
                <a:lnTo>
                  <a:pt x="595883" y="1624583"/>
                </a:lnTo>
                <a:lnTo>
                  <a:pt x="594359" y="1623059"/>
                </a:lnTo>
                <a:lnTo>
                  <a:pt x="592835" y="1624583"/>
                </a:lnTo>
                <a:lnTo>
                  <a:pt x="592835" y="1626107"/>
                </a:lnTo>
                <a:lnTo>
                  <a:pt x="594359" y="1626107"/>
                </a:lnTo>
                <a:lnTo>
                  <a:pt x="594359" y="1627631"/>
                </a:lnTo>
                <a:lnTo>
                  <a:pt x="595883" y="1627631"/>
                </a:lnTo>
                <a:close/>
              </a:path>
              <a:path w="3740150" h="1879600">
                <a:moveTo>
                  <a:pt x="591311" y="1623059"/>
                </a:moveTo>
                <a:lnTo>
                  <a:pt x="589787" y="1621535"/>
                </a:lnTo>
                <a:lnTo>
                  <a:pt x="586739" y="1621535"/>
                </a:lnTo>
                <a:lnTo>
                  <a:pt x="586739" y="1623059"/>
                </a:lnTo>
                <a:lnTo>
                  <a:pt x="588263" y="1624583"/>
                </a:lnTo>
                <a:lnTo>
                  <a:pt x="589787" y="1624583"/>
                </a:lnTo>
                <a:lnTo>
                  <a:pt x="589787" y="1623059"/>
                </a:lnTo>
                <a:lnTo>
                  <a:pt x="591311" y="1623059"/>
                </a:lnTo>
                <a:close/>
              </a:path>
              <a:path w="3740150" h="1879600">
                <a:moveTo>
                  <a:pt x="585215" y="1620011"/>
                </a:moveTo>
                <a:lnTo>
                  <a:pt x="585215" y="1618487"/>
                </a:lnTo>
                <a:lnTo>
                  <a:pt x="582167" y="1618487"/>
                </a:lnTo>
                <a:lnTo>
                  <a:pt x="580643" y="1620011"/>
                </a:lnTo>
                <a:lnTo>
                  <a:pt x="582167" y="1621535"/>
                </a:lnTo>
                <a:lnTo>
                  <a:pt x="583691" y="1621535"/>
                </a:lnTo>
                <a:lnTo>
                  <a:pt x="585215" y="1620011"/>
                </a:lnTo>
                <a:close/>
              </a:path>
              <a:path w="3740150" h="1879600">
                <a:moveTo>
                  <a:pt x="579119" y="1618487"/>
                </a:moveTo>
                <a:lnTo>
                  <a:pt x="579119" y="1615439"/>
                </a:lnTo>
                <a:lnTo>
                  <a:pt x="576071" y="1615439"/>
                </a:lnTo>
                <a:lnTo>
                  <a:pt x="576071" y="1618487"/>
                </a:lnTo>
                <a:lnTo>
                  <a:pt x="579119" y="1618487"/>
                </a:lnTo>
                <a:close/>
              </a:path>
              <a:path w="3740150" h="1879600">
                <a:moveTo>
                  <a:pt x="573023" y="1615439"/>
                </a:moveTo>
                <a:lnTo>
                  <a:pt x="573023" y="1613915"/>
                </a:lnTo>
                <a:lnTo>
                  <a:pt x="571499" y="1612391"/>
                </a:lnTo>
                <a:lnTo>
                  <a:pt x="569975" y="1612391"/>
                </a:lnTo>
                <a:lnTo>
                  <a:pt x="569975" y="1615439"/>
                </a:lnTo>
                <a:lnTo>
                  <a:pt x="571499" y="1615439"/>
                </a:lnTo>
                <a:lnTo>
                  <a:pt x="571499" y="1616963"/>
                </a:lnTo>
                <a:lnTo>
                  <a:pt x="573023" y="1615439"/>
                </a:lnTo>
                <a:close/>
              </a:path>
              <a:path w="3740150" h="1879600">
                <a:moveTo>
                  <a:pt x="565403" y="1612391"/>
                </a:moveTo>
                <a:lnTo>
                  <a:pt x="565403" y="1610867"/>
                </a:lnTo>
                <a:lnTo>
                  <a:pt x="563879" y="1610867"/>
                </a:lnTo>
                <a:lnTo>
                  <a:pt x="563879" y="1612391"/>
                </a:lnTo>
                <a:lnTo>
                  <a:pt x="565403" y="1612391"/>
                </a:lnTo>
                <a:close/>
              </a:path>
              <a:path w="3740150" h="1879600">
                <a:moveTo>
                  <a:pt x="566927" y="1613915"/>
                </a:moveTo>
                <a:lnTo>
                  <a:pt x="566927" y="1610867"/>
                </a:lnTo>
                <a:lnTo>
                  <a:pt x="565403" y="1609343"/>
                </a:lnTo>
                <a:lnTo>
                  <a:pt x="565403" y="1613915"/>
                </a:lnTo>
                <a:lnTo>
                  <a:pt x="566927" y="1613915"/>
                </a:lnTo>
                <a:close/>
              </a:path>
              <a:path w="3740150" h="1879600">
                <a:moveTo>
                  <a:pt x="562355" y="1609343"/>
                </a:moveTo>
                <a:lnTo>
                  <a:pt x="560831" y="1607819"/>
                </a:lnTo>
                <a:lnTo>
                  <a:pt x="559307" y="1607819"/>
                </a:lnTo>
                <a:lnTo>
                  <a:pt x="557783" y="1609343"/>
                </a:lnTo>
                <a:lnTo>
                  <a:pt x="559307" y="1609343"/>
                </a:lnTo>
                <a:lnTo>
                  <a:pt x="559307" y="1610867"/>
                </a:lnTo>
                <a:lnTo>
                  <a:pt x="560831" y="1610867"/>
                </a:lnTo>
                <a:lnTo>
                  <a:pt x="560831" y="1609343"/>
                </a:lnTo>
                <a:lnTo>
                  <a:pt x="562355" y="1609343"/>
                </a:lnTo>
                <a:close/>
              </a:path>
              <a:path w="3740150" h="1879600">
                <a:moveTo>
                  <a:pt x="556259" y="1606295"/>
                </a:moveTo>
                <a:lnTo>
                  <a:pt x="556259" y="1604771"/>
                </a:lnTo>
                <a:lnTo>
                  <a:pt x="553211" y="1604771"/>
                </a:lnTo>
                <a:lnTo>
                  <a:pt x="553211" y="1607819"/>
                </a:lnTo>
                <a:lnTo>
                  <a:pt x="554735" y="1607819"/>
                </a:lnTo>
                <a:lnTo>
                  <a:pt x="556259" y="1606295"/>
                </a:lnTo>
                <a:close/>
              </a:path>
              <a:path w="3740150" h="1879600">
                <a:moveTo>
                  <a:pt x="550163" y="1604771"/>
                </a:moveTo>
                <a:lnTo>
                  <a:pt x="550163" y="1601723"/>
                </a:lnTo>
                <a:lnTo>
                  <a:pt x="547115" y="1601723"/>
                </a:lnTo>
                <a:lnTo>
                  <a:pt x="547115" y="1604771"/>
                </a:lnTo>
                <a:lnTo>
                  <a:pt x="550163" y="1604771"/>
                </a:lnTo>
                <a:close/>
              </a:path>
              <a:path w="3740150" h="1879600">
                <a:moveTo>
                  <a:pt x="545591" y="1600199"/>
                </a:moveTo>
                <a:lnTo>
                  <a:pt x="544067" y="1600199"/>
                </a:lnTo>
                <a:lnTo>
                  <a:pt x="544067" y="1598675"/>
                </a:lnTo>
                <a:lnTo>
                  <a:pt x="542543" y="1598675"/>
                </a:lnTo>
                <a:lnTo>
                  <a:pt x="541019" y="1600199"/>
                </a:lnTo>
                <a:lnTo>
                  <a:pt x="541019" y="1601723"/>
                </a:lnTo>
                <a:lnTo>
                  <a:pt x="544067" y="1601723"/>
                </a:lnTo>
                <a:lnTo>
                  <a:pt x="545591" y="1600199"/>
                </a:lnTo>
                <a:close/>
              </a:path>
              <a:path w="3740150" h="1879600">
                <a:moveTo>
                  <a:pt x="539495" y="1598675"/>
                </a:moveTo>
                <a:lnTo>
                  <a:pt x="539495" y="1597151"/>
                </a:lnTo>
                <a:lnTo>
                  <a:pt x="537971" y="1595627"/>
                </a:lnTo>
                <a:lnTo>
                  <a:pt x="536447" y="1595627"/>
                </a:lnTo>
                <a:lnTo>
                  <a:pt x="536447" y="1597151"/>
                </a:lnTo>
                <a:lnTo>
                  <a:pt x="534923" y="1597151"/>
                </a:lnTo>
                <a:lnTo>
                  <a:pt x="536447" y="1598675"/>
                </a:lnTo>
                <a:lnTo>
                  <a:pt x="539495" y="1598675"/>
                </a:lnTo>
                <a:close/>
              </a:path>
              <a:path w="3740150" h="1879600">
                <a:moveTo>
                  <a:pt x="533399" y="1595627"/>
                </a:moveTo>
                <a:lnTo>
                  <a:pt x="533399" y="1594103"/>
                </a:lnTo>
                <a:lnTo>
                  <a:pt x="531875" y="1592579"/>
                </a:lnTo>
                <a:lnTo>
                  <a:pt x="530351" y="1592579"/>
                </a:lnTo>
                <a:lnTo>
                  <a:pt x="530351" y="1595627"/>
                </a:lnTo>
                <a:lnTo>
                  <a:pt x="531875" y="1597151"/>
                </a:lnTo>
                <a:lnTo>
                  <a:pt x="533399" y="1595627"/>
                </a:lnTo>
                <a:close/>
              </a:path>
              <a:path w="3740150" h="1879600">
                <a:moveTo>
                  <a:pt x="527303" y="1592579"/>
                </a:moveTo>
                <a:lnTo>
                  <a:pt x="527303" y="1589531"/>
                </a:lnTo>
                <a:lnTo>
                  <a:pt x="525779" y="1589531"/>
                </a:lnTo>
                <a:lnTo>
                  <a:pt x="524255" y="1591055"/>
                </a:lnTo>
                <a:lnTo>
                  <a:pt x="524255" y="1592579"/>
                </a:lnTo>
                <a:lnTo>
                  <a:pt x="525779" y="1592579"/>
                </a:lnTo>
                <a:lnTo>
                  <a:pt x="525779" y="1594103"/>
                </a:lnTo>
                <a:lnTo>
                  <a:pt x="527303" y="1592579"/>
                </a:lnTo>
                <a:close/>
              </a:path>
              <a:path w="3740150" h="1879600">
                <a:moveTo>
                  <a:pt x="521207" y="1591055"/>
                </a:moveTo>
                <a:lnTo>
                  <a:pt x="521207" y="1586483"/>
                </a:lnTo>
                <a:lnTo>
                  <a:pt x="519683" y="1586483"/>
                </a:lnTo>
                <a:lnTo>
                  <a:pt x="519683" y="1588007"/>
                </a:lnTo>
                <a:lnTo>
                  <a:pt x="518159" y="1588007"/>
                </a:lnTo>
                <a:lnTo>
                  <a:pt x="521207" y="1591055"/>
                </a:lnTo>
                <a:close/>
              </a:path>
              <a:path w="3740150" h="1879600">
                <a:moveTo>
                  <a:pt x="522731" y="1588007"/>
                </a:moveTo>
                <a:lnTo>
                  <a:pt x="521207" y="1588007"/>
                </a:lnTo>
                <a:lnTo>
                  <a:pt x="521207" y="1589531"/>
                </a:lnTo>
                <a:lnTo>
                  <a:pt x="522731" y="1588007"/>
                </a:lnTo>
                <a:close/>
              </a:path>
              <a:path w="3740150" h="1879600">
                <a:moveTo>
                  <a:pt x="516635" y="1586483"/>
                </a:moveTo>
                <a:lnTo>
                  <a:pt x="516635" y="1584959"/>
                </a:lnTo>
                <a:lnTo>
                  <a:pt x="515111" y="1584959"/>
                </a:lnTo>
                <a:lnTo>
                  <a:pt x="515111" y="1583435"/>
                </a:lnTo>
                <a:lnTo>
                  <a:pt x="513587" y="1583435"/>
                </a:lnTo>
                <a:lnTo>
                  <a:pt x="513587" y="1586483"/>
                </a:lnTo>
                <a:lnTo>
                  <a:pt x="515111" y="1588007"/>
                </a:lnTo>
                <a:lnTo>
                  <a:pt x="516635" y="1586483"/>
                </a:lnTo>
                <a:close/>
              </a:path>
              <a:path w="3740150" h="1879600">
                <a:moveTo>
                  <a:pt x="509015" y="1583435"/>
                </a:moveTo>
                <a:lnTo>
                  <a:pt x="509015" y="1581911"/>
                </a:lnTo>
                <a:lnTo>
                  <a:pt x="507491" y="1581911"/>
                </a:lnTo>
                <a:lnTo>
                  <a:pt x="507491" y="1583435"/>
                </a:lnTo>
                <a:lnTo>
                  <a:pt x="509015" y="1583435"/>
                </a:lnTo>
                <a:close/>
              </a:path>
              <a:path w="3740150" h="1879600">
                <a:moveTo>
                  <a:pt x="510539" y="1584959"/>
                </a:moveTo>
                <a:lnTo>
                  <a:pt x="510539" y="1581911"/>
                </a:lnTo>
                <a:lnTo>
                  <a:pt x="509015" y="1580387"/>
                </a:lnTo>
                <a:lnTo>
                  <a:pt x="509015" y="1584959"/>
                </a:lnTo>
                <a:lnTo>
                  <a:pt x="510539" y="1584959"/>
                </a:lnTo>
                <a:close/>
              </a:path>
              <a:path w="3740150" h="1879600">
                <a:moveTo>
                  <a:pt x="505967" y="1580387"/>
                </a:moveTo>
                <a:lnTo>
                  <a:pt x="502919" y="1577339"/>
                </a:lnTo>
                <a:lnTo>
                  <a:pt x="502919" y="1578863"/>
                </a:lnTo>
                <a:lnTo>
                  <a:pt x="501395" y="1580387"/>
                </a:lnTo>
                <a:lnTo>
                  <a:pt x="502919" y="1581911"/>
                </a:lnTo>
                <a:lnTo>
                  <a:pt x="504443" y="1581911"/>
                </a:lnTo>
                <a:lnTo>
                  <a:pt x="504443" y="1580387"/>
                </a:lnTo>
                <a:lnTo>
                  <a:pt x="505967" y="1580387"/>
                </a:lnTo>
                <a:close/>
              </a:path>
              <a:path w="3740150" h="1879600">
                <a:moveTo>
                  <a:pt x="499871" y="1577339"/>
                </a:moveTo>
                <a:lnTo>
                  <a:pt x="499871" y="1575815"/>
                </a:lnTo>
                <a:lnTo>
                  <a:pt x="498347" y="1575815"/>
                </a:lnTo>
                <a:lnTo>
                  <a:pt x="498347" y="1574291"/>
                </a:lnTo>
                <a:lnTo>
                  <a:pt x="496823" y="1575815"/>
                </a:lnTo>
                <a:lnTo>
                  <a:pt x="496823" y="1578863"/>
                </a:lnTo>
                <a:lnTo>
                  <a:pt x="498347" y="1578863"/>
                </a:lnTo>
                <a:lnTo>
                  <a:pt x="499871" y="1577339"/>
                </a:lnTo>
                <a:close/>
              </a:path>
              <a:path w="3740150" h="1879600">
                <a:moveTo>
                  <a:pt x="493775" y="1575815"/>
                </a:moveTo>
                <a:lnTo>
                  <a:pt x="493775" y="1572767"/>
                </a:lnTo>
                <a:lnTo>
                  <a:pt x="490727" y="1572767"/>
                </a:lnTo>
                <a:lnTo>
                  <a:pt x="490727" y="1574291"/>
                </a:lnTo>
                <a:lnTo>
                  <a:pt x="492251" y="1575815"/>
                </a:lnTo>
                <a:lnTo>
                  <a:pt x="493775" y="1575815"/>
                </a:lnTo>
                <a:close/>
              </a:path>
              <a:path w="3740150" h="1879600">
                <a:moveTo>
                  <a:pt x="489203" y="1571243"/>
                </a:moveTo>
                <a:lnTo>
                  <a:pt x="487679" y="1569719"/>
                </a:lnTo>
                <a:lnTo>
                  <a:pt x="486155" y="1569719"/>
                </a:lnTo>
                <a:lnTo>
                  <a:pt x="484631" y="1571243"/>
                </a:lnTo>
                <a:lnTo>
                  <a:pt x="486155" y="1572767"/>
                </a:lnTo>
                <a:lnTo>
                  <a:pt x="487679" y="1572767"/>
                </a:lnTo>
                <a:lnTo>
                  <a:pt x="487679" y="1571243"/>
                </a:lnTo>
                <a:lnTo>
                  <a:pt x="489203" y="1571243"/>
                </a:lnTo>
                <a:close/>
              </a:path>
              <a:path w="3740150" h="1879600">
                <a:moveTo>
                  <a:pt x="483107" y="1568195"/>
                </a:moveTo>
                <a:lnTo>
                  <a:pt x="483107" y="1566671"/>
                </a:lnTo>
                <a:lnTo>
                  <a:pt x="481583" y="1566671"/>
                </a:lnTo>
                <a:lnTo>
                  <a:pt x="481583" y="1565147"/>
                </a:lnTo>
                <a:lnTo>
                  <a:pt x="480059" y="1566671"/>
                </a:lnTo>
                <a:lnTo>
                  <a:pt x="480059" y="1569719"/>
                </a:lnTo>
                <a:lnTo>
                  <a:pt x="481583" y="1569719"/>
                </a:lnTo>
                <a:lnTo>
                  <a:pt x="483107" y="1568195"/>
                </a:lnTo>
                <a:close/>
              </a:path>
              <a:path w="3740150" h="1879600">
                <a:moveTo>
                  <a:pt x="475487" y="1565147"/>
                </a:moveTo>
                <a:lnTo>
                  <a:pt x="475487" y="1563623"/>
                </a:lnTo>
                <a:lnTo>
                  <a:pt x="473963" y="1563623"/>
                </a:lnTo>
                <a:lnTo>
                  <a:pt x="473963" y="1565147"/>
                </a:lnTo>
                <a:lnTo>
                  <a:pt x="475487" y="1565147"/>
                </a:lnTo>
                <a:close/>
              </a:path>
              <a:path w="3740150" h="1879600">
                <a:moveTo>
                  <a:pt x="477011" y="1566671"/>
                </a:moveTo>
                <a:lnTo>
                  <a:pt x="477011" y="1563623"/>
                </a:lnTo>
                <a:lnTo>
                  <a:pt x="475487" y="1562099"/>
                </a:lnTo>
                <a:lnTo>
                  <a:pt x="475487" y="1566671"/>
                </a:lnTo>
                <a:lnTo>
                  <a:pt x="477011" y="1566671"/>
                </a:lnTo>
                <a:close/>
              </a:path>
              <a:path w="3740150" h="1879600">
                <a:moveTo>
                  <a:pt x="470915" y="1563623"/>
                </a:moveTo>
                <a:lnTo>
                  <a:pt x="470915" y="1559051"/>
                </a:lnTo>
                <a:lnTo>
                  <a:pt x="469391" y="1559051"/>
                </a:lnTo>
                <a:lnTo>
                  <a:pt x="469391" y="1560575"/>
                </a:lnTo>
                <a:lnTo>
                  <a:pt x="467867" y="1560575"/>
                </a:lnTo>
                <a:lnTo>
                  <a:pt x="470915" y="1563623"/>
                </a:lnTo>
                <a:close/>
              </a:path>
              <a:path w="3740150" h="1879600">
                <a:moveTo>
                  <a:pt x="472439" y="1562099"/>
                </a:moveTo>
                <a:lnTo>
                  <a:pt x="472439" y="1560575"/>
                </a:lnTo>
                <a:lnTo>
                  <a:pt x="470915" y="1560575"/>
                </a:lnTo>
                <a:lnTo>
                  <a:pt x="470915" y="1562099"/>
                </a:lnTo>
                <a:lnTo>
                  <a:pt x="472439" y="1562099"/>
                </a:lnTo>
                <a:close/>
              </a:path>
              <a:path w="3740150" h="1879600">
                <a:moveTo>
                  <a:pt x="466343" y="1559051"/>
                </a:moveTo>
                <a:lnTo>
                  <a:pt x="466343" y="1557527"/>
                </a:lnTo>
                <a:lnTo>
                  <a:pt x="464819" y="1556003"/>
                </a:lnTo>
                <a:lnTo>
                  <a:pt x="463295" y="1556003"/>
                </a:lnTo>
                <a:lnTo>
                  <a:pt x="463295" y="1559051"/>
                </a:lnTo>
                <a:lnTo>
                  <a:pt x="464819" y="1560575"/>
                </a:lnTo>
                <a:lnTo>
                  <a:pt x="466343" y="1559051"/>
                </a:lnTo>
                <a:close/>
              </a:path>
              <a:path w="3740150" h="1879600">
                <a:moveTo>
                  <a:pt x="461771" y="1554479"/>
                </a:moveTo>
                <a:lnTo>
                  <a:pt x="460247" y="1554479"/>
                </a:lnTo>
                <a:lnTo>
                  <a:pt x="460247" y="1552955"/>
                </a:lnTo>
                <a:lnTo>
                  <a:pt x="458723" y="1552955"/>
                </a:lnTo>
                <a:lnTo>
                  <a:pt x="457199" y="1554479"/>
                </a:lnTo>
                <a:lnTo>
                  <a:pt x="457199" y="1556003"/>
                </a:lnTo>
                <a:lnTo>
                  <a:pt x="458723" y="1556003"/>
                </a:lnTo>
                <a:lnTo>
                  <a:pt x="458723" y="1557527"/>
                </a:lnTo>
                <a:lnTo>
                  <a:pt x="461771" y="1554479"/>
                </a:lnTo>
                <a:close/>
              </a:path>
              <a:path w="3740150" h="1879600">
                <a:moveTo>
                  <a:pt x="455675" y="1552955"/>
                </a:moveTo>
                <a:lnTo>
                  <a:pt x="455675" y="1551431"/>
                </a:lnTo>
                <a:lnTo>
                  <a:pt x="454151" y="1549907"/>
                </a:lnTo>
                <a:lnTo>
                  <a:pt x="452627" y="1549907"/>
                </a:lnTo>
                <a:lnTo>
                  <a:pt x="452627" y="1552955"/>
                </a:lnTo>
                <a:lnTo>
                  <a:pt x="455675" y="1552955"/>
                </a:lnTo>
                <a:close/>
              </a:path>
              <a:path w="3740150" h="1879600">
                <a:moveTo>
                  <a:pt x="449579" y="1549907"/>
                </a:moveTo>
                <a:lnTo>
                  <a:pt x="449579" y="1546859"/>
                </a:lnTo>
                <a:lnTo>
                  <a:pt x="448055" y="1546859"/>
                </a:lnTo>
                <a:lnTo>
                  <a:pt x="446531" y="1548383"/>
                </a:lnTo>
                <a:lnTo>
                  <a:pt x="446531" y="1549907"/>
                </a:lnTo>
                <a:lnTo>
                  <a:pt x="449579" y="1549907"/>
                </a:lnTo>
                <a:close/>
              </a:path>
              <a:path w="3740150" h="1879600">
                <a:moveTo>
                  <a:pt x="445007" y="1545335"/>
                </a:moveTo>
                <a:lnTo>
                  <a:pt x="445007" y="1543811"/>
                </a:lnTo>
                <a:lnTo>
                  <a:pt x="441959" y="1543811"/>
                </a:lnTo>
                <a:lnTo>
                  <a:pt x="441959" y="1545335"/>
                </a:lnTo>
                <a:lnTo>
                  <a:pt x="440435" y="1545335"/>
                </a:lnTo>
                <a:lnTo>
                  <a:pt x="441959" y="1546859"/>
                </a:lnTo>
                <a:lnTo>
                  <a:pt x="443483" y="1546859"/>
                </a:lnTo>
                <a:lnTo>
                  <a:pt x="445007" y="1545335"/>
                </a:lnTo>
                <a:close/>
              </a:path>
              <a:path w="3740150" h="1879600">
                <a:moveTo>
                  <a:pt x="438911" y="1543811"/>
                </a:moveTo>
                <a:lnTo>
                  <a:pt x="438911" y="1540763"/>
                </a:lnTo>
                <a:lnTo>
                  <a:pt x="435863" y="1540763"/>
                </a:lnTo>
                <a:lnTo>
                  <a:pt x="435863" y="1543811"/>
                </a:lnTo>
                <a:lnTo>
                  <a:pt x="438911" y="1543811"/>
                </a:lnTo>
                <a:close/>
              </a:path>
              <a:path w="3740150" h="1879600">
                <a:moveTo>
                  <a:pt x="434339" y="1539239"/>
                </a:moveTo>
                <a:lnTo>
                  <a:pt x="432815" y="1537715"/>
                </a:lnTo>
                <a:lnTo>
                  <a:pt x="429767" y="1537715"/>
                </a:lnTo>
                <a:lnTo>
                  <a:pt x="429767" y="1540763"/>
                </a:lnTo>
                <a:lnTo>
                  <a:pt x="432815" y="1540763"/>
                </a:lnTo>
                <a:lnTo>
                  <a:pt x="432815" y="1539239"/>
                </a:lnTo>
                <a:lnTo>
                  <a:pt x="434339" y="1539239"/>
                </a:lnTo>
                <a:close/>
              </a:path>
              <a:path w="3740150" h="1879600">
                <a:moveTo>
                  <a:pt x="428243" y="1536191"/>
                </a:moveTo>
                <a:lnTo>
                  <a:pt x="428243" y="1534667"/>
                </a:lnTo>
                <a:lnTo>
                  <a:pt x="425195" y="1534667"/>
                </a:lnTo>
                <a:lnTo>
                  <a:pt x="425195" y="1537715"/>
                </a:lnTo>
                <a:lnTo>
                  <a:pt x="426719" y="1537715"/>
                </a:lnTo>
                <a:lnTo>
                  <a:pt x="428243" y="1536191"/>
                </a:lnTo>
                <a:close/>
              </a:path>
              <a:path w="3740150" h="1879600">
                <a:moveTo>
                  <a:pt x="422147" y="1534667"/>
                </a:moveTo>
                <a:lnTo>
                  <a:pt x="422147" y="1531619"/>
                </a:lnTo>
                <a:lnTo>
                  <a:pt x="420623" y="1530095"/>
                </a:lnTo>
                <a:lnTo>
                  <a:pt x="419099" y="1531619"/>
                </a:lnTo>
                <a:lnTo>
                  <a:pt x="419099" y="1533143"/>
                </a:lnTo>
                <a:lnTo>
                  <a:pt x="420623" y="1533143"/>
                </a:lnTo>
                <a:lnTo>
                  <a:pt x="420623" y="1534667"/>
                </a:lnTo>
                <a:lnTo>
                  <a:pt x="422147" y="1534667"/>
                </a:lnTo>
                <a:close/>
              </a:path>
              <a:path w="3740150" h="1879600">
                <a:moveTo>
                  <a:pt x="417575" y="1530095"/>
                </a:moveTo>
                <a:lnTo>
                  <a:pt x="417575" y="1528571"/>
                </a:lnTo>
                <a:lnTo>
                  <a:pt x="416051" y="1527047"/>
                </a:lnTo>
                <a:lnTo>
                  <a:pt x="414527" y="1527047"/>
                </a:lnTo>
                <a:lnTo>
                  <a:pt x="414527" y="1530095"/>
                </a:lnTo>
                <a:lnTo>
                  <a:pt x="417575" y="1530095"/>
                </a:lnTo>
                <a:close/>
              </a:path>
              <a:path w="3740150" h="1879600">
                <a:moveTo>
                  <a:pt x="411479" y="1527047"/>
                </a:moveTo>
                <a:lnTo>
                  <a:pt x="411479" y="1523999"/>
                </a:lnTo>
                <a:lnTo>
                  <a:pt x="408431" y="1523999"/>
                </a:lnTo>
                <a:lnTo>
                  <a:pt x="408431" y="1527047"/>
                </a:lnTo>
                <a:lnTo>
                  <a:pt x="411479" y="1527047"/>
                </a:lnTo>
                <a:close/>
              </a:path>
              <a:path w="3740150" h="1879600">
                <a:moveTo>
                  <a:pt x="406907" y="1522475"/>
                </a:moveTo>
                <a:lnTo>
                  <a:pt x="406907" y="1520951"/>
                </a:lnTo>
                <a:lnTo>
                  <a:pt x="403859" y="1520951"/>
                </a:lnTo>
                <a:lnTo>
                  <a:pt x="403859" y="1523999"/>
                </a:lnTo>
                <a:lnTo>
                  <a:pt x="405383" y="1523999"/>
                </a:lnTo>
                <a:lnTo>
                  <a:pt x="406907" y="1522475"/>
                </a:lnTo>
                <a:close/>
              </a:path>
              <a:path w="3740150" h="1879600">
                <a:moveTo>
                  <a:pt x="400811" y="1520951"/>
                </a:moveTo>
                <a:lnTo>
                  <a:pt x="400811" y="1517903"/>
                </a:lnTo>
                <a:lnTo>
                  <a:pt x="399287" y="1516379"/>
                </a:lnTo>
                <a:lnTo>
                  <a:pt x="397763" y="1517903"/>
                </a:lnTo>
                <a:lnTo>
                  <a:pt x="397763" y="1519427"/>
                </a:lnTo>
                <a:lnTo>
                  <a:pt x="399287" y="1519427"/>
                </a:lnTo>
                <a:lnTo>
                  <a:pt x="399287" y="1520951"/>
                </a:lnTo>
                <a:lnTo>
                  <a:pt x="400811" y="1520951"/>
                </a:lnTo>
                <a:close/>
              </a:path>
              <a:path w="3740150" h="1879600">
                <a:moveTo>
                  <a:pt x="396239" y="1516379"/>
                </a:moveTo>
                <a:lnTo>
                  <a:pt x="396239" y="1514855"/>
                </a:lnTo>
                <a:lnTo>
                  <a:pt x="394715" y="1513331"/>
                </a:lnTo>
                <a:lnTo>
                  <a:pt x="393191" y="1513331"/>
                </a:lnTo>
                <a:lnTo>
                  <a:pt x="393191" y="1516379"/>
                </a:lnTo>
                <a:lnTo>
                  <a:pt x="396239" y="1516379"/>
                </a:lnTo>
                <a:close/>
              </a:path>
              <a:path w="3740150" h="1879600">
                <a:moveTo>
                  <a:pt x="390143" y="1513331"/>
                </a:moveTo>
                <a:lnTo>
                  <a:pt x="390143" y="1510283"/>
                </a:lnTo>
                <a:lnTo>
                  <a:pt x="387095" y="1510283"/>
                </a:lnTo>
                <a:lnTo>
                  <a:pt x="387095" y="1513331"/>
                </a:lnTo>
                <a:lnTo>
                  <a:pt x="390143" y="1513331"/>
                </a:lnTo>
                <a:close/>
              </a:path>
              <a:path w="3740150" h="1879600">
                <a:moveTo>
                  <a:pt x="385571" y="1508759"/>
                </a:moveTo>
                <a:lnTo>
                  <a:pt x="385571" y="1507235"/>
                </a:lnTo>
                <a:lnTo>
                  <a:pt x="382523" y="1507235"/>
                </a:lnTo>
                <a:lnTo>
                  <a:pt x="380999" y="1508759"/>
                </a:lnTo>
                <a:lnTo>
                  <a:pt x="382523" y="1508759"/>
                </a:lnTo>
                <a:lnTo>
                  <a:pt x="382523" y="1510283"/>
                </a:lnTo>
                <a:lnTo>
                  <a:pt x="384047" y="1510283"/>
                </a:lnTo>
                <a:lnTo>
                  <a:pt x="385571" y="1508759"/>
                </a:lnTo>
                <a:close/>
              </a:path>
              <a:path w="3740150" h="1879600">
                <a:moveTo>
                  <a:pt x="379475" y="1507235"/>
                </a:moveTo>
                <a:lnTo>
                  <a:pt x="379475" y="1504187"/>
                </a:lnTo>
                <a:lnTo>
                  <a:pt x="377951" y="1502663"/>
                </a:lnTo>
                <a:lnTo>
                  <a:pt x="376427" y="1504187"/>
                </a:lnTo>
                <a:lnTo>
                  <a:pt x="376427" y="1505711"/>
                </a:lnTo>
                <a:lnTo>
                  <a:pt x="377951" y="1505711"/>
                </a:lnTo>
                <a:lnTo>
                  <a:pt x="377951" y="1507235"/>
                </a:lnTo>
                <a:lnTo>
                  <a:pt x="379475" y="1507235"/>
                </a:lnTo>
                <a:close/>
              </a:path>
              <a:path w="3740150" h="1879600">
                <a:moveTo>
                  <a:pt x="374903" y="1502663"/>
                </a:moveTo>
                <a:lnTo>
                  <a:pt x="374903" y="1501139"/>
                </a:lnTo>
                <a:lnTo>
                  <a:pt x="373379" y="1499615"/>
                </a:lnTo>
                <a:lnTo>
                  <a:pt x="371855" y="1499615"/>
                </a:lnTo>
                <a:lnTo>
                  <a:pt x="371855" y="1501139"/>
                </a:lnTo>
                <a:lnTo>
                  <a:pt x="370331" y="1501139"/>
                </a:lnTo>
                <a:lnTo>
                  <a:pt x="371855" y="1502663"/>
                </a:lnTo>
                <a:lnTo>
                  <a:pt x="374903" y="1502663"/>
                </a:lnTo>
                <a:close/>
              </a:path>
              <a:path w="3740150" h="1879600">
                <a:moveTo>
                  <a:pt x="368807" y="1499615"/>
                </a:moveTo>
                <a:lnTo>
                  <a:pt x="368807" y="1496567"/>
                </a:lnTo>
                <a:lnTo>
                  <a:pt x="365759" y="1496567"/>
                </a:lnTo>
                <a:lnTo>
                  <a:pt x="365759" y="1498091"/>
                </a:lnTo>
                <a:lnTo>
                  <a:pt x="367283" y="1499615"/>
                </a:lnTo>
                <a:lnTo>
                  <a:pt x="368807" y="1499615"/>
                </a:lnTo>
                <a:close/>
              </a:path>
              <a:path w="3740150" h="1879600">
                <a:moveTo>
                  <a:pt x="364235" y="1495043"/>
                </a:moveTo>
                <a:lnTo>
                  <a:pt x="364235" y="1493519"/>
                </a:lnTo>
                <a:lnTo>
                  <a:pt x="362711" y="1493519"/>
                </a:lnTo>
                <a:lnTo>
                  <a:pt x="362711" y="1491995"/>
                </a:lnTo>
                <a:lnTo>
                  <a:pt x="361187" y="1491995"/>
                </a:lnTo>
                <a:lnTo>
                  <a:pt x="361187" y="1495043"/>
                </a:lnTo>
                <a:lnTo>
                  <a:pt x="362711" y="1496567"/>
                </a:lnTo>
                <a:lnTo>
                  <a:pt x="364235" y="1495043"/>
                </a:lnTo>
                <a:close/>
              </a:path>
              <a:path w="3740150" h="1879600">
                <a:moveTo>
                  <a:pt x="359663" y="1490471"/>
                </a:moveTo>
                <a:lnTo>
                  <a:pt x="358139" y="1488947"/>
                </a:lnTo>
                <a:lnTo>
                  <a:pt x="356615" y="1488947"/>
                </a:lnTo>
                <a:lnTo>
                  <a:pt x="355091" y="1490471"/>
                </a:lnTo>
                <a:lnTo>
                  <a:pt x="355091" y="1491995"/>
                </a:lnTo>
                <a:lnTo>
                  <a:pt x="358139" y="1491995"/>
                </a:lnTo>
                <a:lnTo>
                  <a:pt x="359663" y="1490471"/>
                </a:lnTo>
                <a:close/>
              </a:path>
              <a:path w="3740150" h="1879600">
                <a:moveTo>
                  <a:pt x="353567" y="1488947"/>
                </a:moveTo>
                <a:lnTo>
                  <a:pt x="353567" y="1485899"/>
                </a:lnTo>
                <a:lnTo>
                  <a:pt x="352043" y="1484375"/>
                </a:lnTo>
                <a:lnTo>
                  <a:pt x="352043" y="1485899"/>
                </a:lnTo>
                <a:lnTo>
                  <a:pt x="350519" y="1485899"/>
                </a:lnTo>
                <a:lnTo>
                  <a:pt x="350519" y="1488947"/>
                </a:lnTo>
                <a:lnTo>
                  <a:pt x="353567" y="1488947"/>
                </a:lnTo>
                <a:close/>
              </a:path>
              <a:path w="3740150" h="1879600">
                <a:moveTo>
                  <a:pt x="348995" y="1482851"/>
                </a:moveTo>
                <a:lnTo>
                  <a:pt x="347471" y="1481327"/>
                </a:lnTo>
                <a:lnTo>
                  <a:pt x="345947" y="1481327"/>
                </a:lnTo>
                <a:lnTo>
                  <a:pt x="345947" y="1482851"/>
                </a:lnTo>
                <a:lnTo>
                  <a:pt x="344423" y="1482851"/>
                </a:lnTo>
                <a:lnTo>
                  <a:pt x="345947" y="1484375"/>
                </a:lnTo>
                <a:lnTo>
                  <a:pt x="347471" y="1484375"/>
                </a:lnTo>
                <a:lnTo>
                  <a:pt x="348995" y="1482851"/>
                </a:lnTo>
                <a:close/>
              </a:path>
              <a:path w="3740150" h="1879600">
                <a:moveTo>
                  <a:pt x="342899" y="1481327"/>
                </a:moveTo>
                <a:lnTo>
                  <a:pt x="342899" y="1478279"/>
                </a:lnTo>
                <a:lnTo>
                  <a:pt x="339851" y="1478279"/>
                </a:lnTo>
                <a:lnTo>
                  <a:pt x="339851" y="1479803"/>
                </a:lnTo>
                <a:lnTo>
                  <a:pt x="341375" y="1481327"/>
                </a:lnTo>
                <a:lnTo>
                  <a:pt x="342899" y="1481327"/>
                </a:lnTo>
                <a:close/>
              </a:path>
              <a:path w="3740150" h="1879600">
                <a:moveTo>
                  <a:pt x="338327" y="1476755"/>
                </a:moveTo>
                <a:lnTo>
                  <a:pt x="338327" y="1475231"/>
                </a:lnTo>
                <a:lnTo>
                  <a:pt x="336803" y="1475231"/>
                </a:lnTo>
                <a:lnTo>
                  <a:pt x="336803" y="1473707"/>
                </a:lnTo>
                <a:lnTo>
                  <a:pt x="335279" y="1473707"/>
                </a:lnTo>
                <a:lnTo>
                  <a:pt x="335279" y="1476755"/>
                </a:lnTo>
                <a:lnTo>
                  <a:pt x="336803" y="1478279"/>
                </a:lnTo>
                <a:lnTo>
                  <a:pt x="338327" y="1476755"/>
                </a:lnTo>
                <a:close/>
              </a:path>
              <a:path w="3740150" h="1879600">
                <a:moveTo>
                  <a:pt x="333755" y="1472183"/>
                </a:moveTo>
                <a:lnTo>
                  <a:pt x="332231" y="1472183"/>
                </a:lnTo>
                <a:lnTo>
                  <a:pt x="332231" y="1470659"/>
                </a:lnTo>
                <a:lnTo>
                  <a:pt x="330707" y="1470659"/>
                </a:lnTo>
                <a:lnTo>
                  <a:pt x="329183" y="1472183"/>
                </a:lnTo>
                <a:lnTo>
                  <a:pt x="329183" y="1473707"/>
                </a:lnTo>
                <a:lnTo>
                  <a:pt x="332231" y="1473707"/>
                </a:lnTo>
                <a:lnTo>
                  <a:pt x="333755" y="1472183"/>
                </a:lnTo>
                <a:close/>
              </a:path>
              <a:path w="3740150" h="1879600">
                <a:moveTo>
                  <a:pt x="327659" y="1470659"/>
                </a:moveTo>
                <a:lnTo>
                  <a:pt x="327659" y="1467611"/>
                </a:lnTo>
                <a:lnTo>
                  <a:pt x="326135" y="1466087"/>
                </a:lnTo>
                <a:lnTo>
                  <a:pt x="324611" y="1467611"/>
                </a:lnTo>
                <a:lnTo>
                  <a:pt x="324611" y="1470659"/>
                </a:lnTo>
                <a:lnTo>
                  <a:pt x="327659" y="1470659"/>
                </a:lnTo>
                <a:close/>
              </a:path>
              <a:path w="3740150" h="1879600">
                <a:moveTo>
                  <a:pt x="323087" y="1464563"/>
                </a:moveTo>
                <a:lnTo>
                  <a:pt x="321563" y="1463039"/>
                </a:lnTo>
                <a:lnTo>
                  <a:pt x="320039" y="1463039"/>
                </a:lnTo>
                <a:lnTo>
                  <a:pt x="320039" y="1464563"/>
                </a:lnTo>
                <a:lnTo>
                  <a:pt x="318515" y="1464563"/>
                </a:lnTo>
                <a:lnTo>
                  <a:pt x="320039" y="1466087"/>
                </a:lnTo>
                <a:lnTo>
                  <a:pt x="321563" y="1466087"/>
                </a:lnTo>
                <a:lnTo>
                  <a:pt x="323087" y="1464563"/>
                </a:lnTo>
                <a:close/>
              </a:path>
              <a:path w="3740150" h="1879600">
                <a:moveTo>
                  <a:pt x="316991" y="1463039"/>
                </a:moveTo>
                <a:lnTo>
                  <a:pt x="316991" y="1459991"/>
                </a:lnTo>
                <a:lnTo>
                  <a:pt x="313943" y="1459991"/>
                </a:lnTo>
                <a:lnTo>
                  <a:pt x="313943" y="1461515"/>
                </a:lnTo>
                <a:lnTo>
                  <a:pt x="315467" y="1463039"/>
                </a:lnTo>
                <a:lnTo>
                  <a:pt x="316991" y="1463039"/>
                </a:lnTo>
                <a:close/>
              </a:path>
              <a:path w="3740150" h="1879600">
                <a:moveTo>
                  <a:pt x="312419" y="1458467"/>
                </a:moveTo>
                <a:lnTo>
                  <a:pt x="312419" y="1455419"/>
                </a:lnTo>
                <a:lnTo>
                  <a:pt x="309371" y="1455419"/>
                </a:lnTo>
                <a:lnTo>
                  <a:pt x="309371" y="1458467"/>
                </a:lnTo>
                <a:lnTo>
                  <a:pt x="312419" y="1458467"/>
                </a:lnTo>
                <a:close/>
              </a:path>
              <a:path w="3740150" h="1879600">
                <a:moveTo>
                  <a:pt x="307847" y="1453895"/>
                </a:moveTo>
                <a:lnTo>
                  <a:pt x="307847" y="1452371"/>
                </a:lnTo>
                <a:lnTo>
                  <a:pt x="306323" y="1452371"/>
                </a:lnTo>
                <a:lnTo>
                  <a:pt x="306323" y="1450847"/>
                </a:lnTo>
                <a:lnTo>
                  <a:pt x="304799" y="1450847"/>
                </a:lnTo>
                <a:lnTo>
                  <a:pt x="304799" y="1453895"/>
                </a:lnTo>
                <a:lnTo>
                  <a:pt x="306323" y="1455419"/>
                </a:lnTo>
                <a:lnTo>
                  <a:pt x="307847" y="1453895"/>
                </a:lnTo>
                <a:close/>
              </a:path>
              <a:path w="3740150" h="1879600">
                <a:moveTo>
                  <a:pt x="303275" y="1449323"/>
                </a:moveTo>
                <a:lnTo>
                  <a:pt x="301751" y="1447799"/>
                </a:lnTo>
                <a:lnTo>
                  <a:pt x="300227" y="1447799"/>
                </a:lnTo>
                <a:lnTo>
                  <a:pt x="298703" y="1449323"/>
                </a:lnTo>
                <a:lnTo>
                  <a:pt x="300227" y="1450847"/>
                </a:lnTo>
                <a:lnTo>
                  <a:pt x="301751" y="1450847"/>
                </a:lnTo>
                <a:lnTo>
                  <a:pt x="303275" y="1449323"/>
                </a:lnTo>
                <a:close/>
              </a:path>
              <a:path w="3740150" h="1879600">
                <a:moveTo>
                  <a:pt x="297179" y="1447799"/>
                </a:moveTo>
                <a:lnTo>
                  <a:pt x="297179" y="1444751"/>
                </a:lnTo>
                <a:lnTo>
                  <a:pt x="295655" y="1443227"/>
                </a:lnTo>
                <a:lnTo>
                  <a:pt x="294131" y="1444751"/>
                </a:lnTo>
                <a:lnTo>
                  <a:pt x="294131" y="1446275"/>
                </a:lnTo>
                <a:lnTo>
                  <a:pt x="295655" y="1446275"/>
                </a:lnTo>
                <a:lnTo>
                  <a:pt x="295655" y="1447799"/>
                </a:lnTo>
                <a:lnTo>
                  <a:pt x="297179" y="1447799"/>
                </a:lnTo>
                <a:close/>
              </a:path>
              <a:path w="3740150" h="1879600">
                <a:moveTo>
                  <a:pt x="292607" y="1441703"/>
                </a:moveTo>
                <a:lnTo>
                  <a:pt x="292607" y="1440179"/>
                </a:lnTo>
                <a:lnTo>
                  <a:pt x="289559" y="1440179"/>
                </a:lnTo>
                <a:lnTo>
                  <a:pt x="289559" y="1443227"/>
                </a:lnTo>
                <a:lnTo>
                  <a:pt x="291083" y="1443227"/>
                </a:lnTo>
                <a:lnTo>
                  <a:pt x="292607" y="1441703"/>
                </a:lnTo>
                <a:close/>
              </a:path>
              <a:path w="3740150" h="1879600">
                <a:moveTo>
                  <a:pt x="283463" y="1434083"/>
                </a:moveTo>
                <a:lnTo>
                  <a:pt x="281939" y="1432559"/>
                </a:lnTo>
                <a:lnTo>
                  <a:pt x="278891" y="1432559"/>
                </a:lnTo>
                <a:lnTo>
                  <a:pt x="278891" y="1434083"/>
                </a:lnTo>
                <a:lnTo>
                  <a:pt x="280415" y="1435607"/>
                </a:lnTo>
                <a:lnTo>
                  <a:pt x="281939" y="1435607"/>
                </a:lnTo>
                <a:lnTo>
                  <a:pt x="281939" y="1434083"/>
                </a:lnTo>
                <a:lnTo>
                  <a:pt x="283463" y="1434083"/>
                </a:lnTo>
                <a:close/>
              </a:path>
              <a:path w="3740150" h="1879600">
                <a:moveTo>
                  <a:pt x="288035" y="1437131"/>
                </a:moveTo>
                <a:lnTo>
                  <a:pt x="286511" y="1435607"/>
                </a:lnTo>
                <a:lnTo>
                  <a:pt x="284987" y="1435607"/>
                </a:lnTo>
                <a:lnTo>
                  <a:pt x="284987" y="1437131"/>
                </a:lnTo>
                <a:lnTo>
                  <a:pt x="283463" y="1437131"/>
                </a:lnTo>
                <a:lnTo>
                  <a:pt x="284987" y="1438655"/>
                </a:lnTo>
                <a:lnTo>
                  <a:pt x="286511" y="1438655"/>
                </a:lnTo>
                <a:lnTo>
                  <a:pt x="288035" y="1437131"/>
                </a:lnTo>
                <a:close/>
              </a:path>
              <a:path w="3740150" h="1879600">
                <a:moveTo>
                  <a:pt x="277367" y="1431035"/>
                </a:moveTo>
                <a:lnTo>
                  <a:pt x="277367" y="1427987"/>
                </a:lnTo>
                <a:lnTo>
                  <a:pt x="274319" y="1427987"/>
                </a:lnTo>
                <a:lnTo>
                  <a:pt x="274319" y="1431035"/>
                </a:lnTo>
                <a:lnTo>
                  <a:pt x="277367" y="1431035"/>
                </a:lnTo>
                <a:close/>
              </a:path>
              <a:path w="3740150" h="1879600">
                <a:moveTo>
                  <a:pt x="272795" y="1426463"/>
                </a:moveTo>
                <a:lnTo>
                  <a:pt x="272795" y="1424939"/>
                </a:lnTo>
                <a:lnTo>
                  <a:pt x="271271" y="1424939"/>
                </a:lnTo>
                <a:lnTo>
                  <a:pt x="271271" y="1423415"/>
                </a:lnTo>
                <a:lnTo>
                  <a:pt x="269747" y="1423415"/>
                </a:lnTo>
                <a:lnTo>
                  <a:pt x="269747" y="1426463"/>
                </a:lnTo>
                <a:lnTo>
                  <a:pt x="271271" y="1427987"/>
                </a:lnTo>
                <a:lnTo>
                  <a:pt x="272795" y="1426463"/>
                </a:lnTo>
                <a:close/>
              </a:path>
              <a:path w="3740150" h="1879600">
                <a:moveTo>
                  <a:pt x="268223" y="1421891"/>
                </a:moveTo>
                <a:lnTo>
                  <a:pt x="268223" y="1420367"/>
                </a:lnTo>
                <a:lnTo>
                  <a:pt x="265175" y="1420367"/>
                </a:lnTo>
                <a:lnTo>
                  <a:pt x="263651" y="1421891"/>
                </a:lnTo>
                <a:lnTo>
                  <a:pt x="265175" y="1421891"/>
                </a:lnTo>
                <a:lnTo>
                  <a:pt x="265175" y="1423415"/>
                </a:lnTo>
                <a:lnTo>
                  <a:pt x="266699" y="1423415"/>
                </a:lnTo>
                <a:lnTo>
                  <a:pt x="266699" y="1421891"/>
                </a:lnTo>
                <a:lnTo>
                  <a:pt x="268223" y="1421891"/>
                </a:lnTo>
                <a:close/>
              </a:path>
              <a:path w="3740150" h="1879600">
                <a:moveTo>
                  <a:pt x="263651" y="1417319"/>
                </a:moveTo>
                <a:lnTo>
                  <a:pt x="262127" y="1415795"/>
                </a:lnTo>
                <a:lnTo>
                  <a:pt x="260603" y="1415795"/>
                </a:lnTo>
                <a:lnTo>
                  <a:pt x="259079" y="1417319"/>
                </a:lnTo>
                <a:lnTo>
                  <a:pt x="260603" y="1418843"/>
                </a:lnTo>
                <a:lnTo>
                  <a:pt x="262127" y="1418843"/>
                </a:lnTo>
                <a:lnTo>
                  <a:pt x="263651" y="1417319"/>
                </a:lnTo>
                <a:close/>
              </a:path>
              <a:path w="3740150" h="1879600">
                <a:moveTo>
                  <a:pt x="259079" y="1414271"/>
                </a:moveTo>
                <a:lnTo>
                  <a:pt x="257555" y="1412747"/>
                </a:lnTo>
                <a:lnTo>
                  <a:pt x="257555" y="1411223"/>
                </a:lnTo>
                <a:lnTo>
                  <a:pt x="256031" y="1411223"/>
                </a:lnTo>
                <a:lnTo>
                  <a:pt x="256031" y="1412747"/>
                </a:lnTo>
                <a:lnTo>
                  <a:pt x="254507" y="1412747"/>
                </a:lnTo>
                <a:lnTo>
                  <a:pt x="254507" y="1414271"/>
                </a:lnTo>
                <a:lnTo>
                  <a:pt x="259079" y="1414271"/>
                </a:lnTo>
                <a:close/>
              </a:path>
              <a:path w="3740150" h="1879600">
                <a:moveTo>
                  <a:pt x="252983" y="1411223"/>
                </a:moveTo>
                <a:lnTo>
                  <a:pt x="252983" y="1408175"/>
                </a:lnTo>
                <a:lnTo>
                  <a:pt x="251459" y="1406651"/>
                </a:lnTo>
                <a:lnTo>
                  <a:pt x="249935" y="1408175"/>
                </a:lnTo>
                <a:lnTo>
                  <a:pt x="249935" y="1409699"/>
                </a:lnTo>
                <a:lnTo>
                  <a:pt x="251459" y="1409699"/>
                </a:lnTo>
                <a:lnTo>
                  <a:pt x="251459" y="1411223"/>
                </a:lnTo>
                <a:lnTo>
                  <a:pt x="252983" y="1411223"/>
                </a:lnTo>
                <a:close/>
              </a:path>
              <a:path w="3740150" h="1879600">
                <a:moveTo>
                  <a:pt x="248411" y="1406651"/>
                </a:moveTo>
                <a:lnTo>
                  <a:pt x="248411" y="1403603"/>
                </a:lnTo>
                <a:lnTo>
                  <a:pt x="245363" y="1403603"/>
                </a:lnTo>
                <a:lnTo>
                  <a:pt x="245363" y="1406651"/>
                </a:lnTo>
                <a:lnTo>
                  <a:pt x="248411" y="1406651"/>
                </a:lnTo>
                <a:close/>
              </a:path>
              <a:path w="3740150" h="1879600">
                <a:moveTo>
                  <a:pt x="243839" y="1402079"/>
                </a:moveTo>
                <a:lnTo>
                  <a:pt x="243839" y="1399031"/>
                </a:lnTo>
                <a:lnTo>
                  <a:pt x="240791" y="1399031"/>
                </a:lnTo>
                <a:lnTo>
                  <a:pt x="240791" y="1402079"/>
                </a:lnTo>
                <a:lnTo>
                  <a:pt x="243839" y="1402079"/>
                </a:lnTo>
                <a:close/>
              </a:path>
              <a:path w="3740150" h="1879600">
                <a:moveTo>
                  <a:pt x="237743" y="1399031"/>
                </a:moveTo>
                <a:lnTo>
                  <a:pt x="237743" y="1394459"/>
                </a:lnTo>
                <a:lnTo>
                  <a:pt x="236219" y="1394459"/>
                </a:lnTo>
                <a:lnTo>
                  <a:pt x="236219" y="1397507"/>
                </a:lnTo>
                <a:lnTo>
                  <a:pt x="237743" y="1399031"/>
                </a:lnTo>
                <a:close/>
              </a:path>
              <a:path w="3740150" h="1879600">
                <a:moveTo>
                  <a:pt x="239267" y="1397507"/>
                </a:moveTo>
                <a:lnTo>
                  <a:pt x="239267" y="1395983"/>
                </a:lnTo>
                <a:lnTo>
                  <a:pt x="237743" y="1395983"/>
                </a:lnTo>
                <a:lnTo>
                  <a:pt x="237743" y="1397507"/>
                </a:lnTo>
                <a:lnTo>
                  <a:pt x="239267" y="1397507"/>
                </a:lnTo>
                <a:close/>
              </a:path>
              <a:path w="3740150" h="1879600">
                <a:moveTo>
                  <a:pt x="230123" y="1388363"/>
                </a:moveTo>
                <a:lnTo>
                  <a:pt x="230123" y="1386839"/>
                </a:lnTo>
                <a:lnTo>
                  <a:pt x="227075" y="1386839"/>
                </a:lnTo>
                <a:lnTo>
                  <a:pt x="225551" y="1388363"/>
                </a:lnTo>
                <a:lnTo>
                  <a:pt x="227075" y="1389887"/>
                </a:lnTo>
                <a:lnTo>
                  <a:pt x="228599" y="1389887"/>
                </a:lnTo>
                <a:lnTo>
                  <a:pt x="230123" y="1388363"/>
                </a:lnTo>
                <a:close/>
              </a:path>
              <a:path w="3740150" h="1879600">
                <a:moveTo>
                  <a:pt x="233171" y="1394459"/>
                </a:moveTo>
                <a:lnTo>
                  <a:pt x="233171" y="1389887"/>
                </a:lnTo>
                <a:lnTo>
                  <a:pt x="231647" y="1391411"/>
                </a:lnTo>
                <a:lnTo>
                  <a:pt x="230123" y="1391411"/>
                </a:lnTo>
                <a:lnTo>
                  <a:pt x="231647" y="1392935"/>
                </a:lnTo>
                <a:lnTo>
                  <a:pt x="231647" y="1394459"/>
                </a:lnTo>
                <a:lnTo>
                  <a:pt x="233171" y="1394459"/>
                </a:lnTo>
                <a:close/>
              </a:path>
              <a:path w="3740150" h="1879600">
                <a:moveTo>
                  <a:pt x="234695" y="1392935"/>
                </a:moveTo>
                <a:lnTo>
                  <a:pt x="234695" y="1391411"/>
                </a:lnTo>
                <a:lnTo>
                  <a:pt x="233171" y="1391411"/>
                </a:lnTo>
                <a:lnTo>
                  <a:pt x="233171" y="1392935"/>
                </a:lnTo>
                <a:lnTo>
                  <a:pt x="234695" y="1392935"/>
                </a:lnTo>
                <a:close/>
              </a:path>
              <a:path w="3740150" h="1879600">
                <a:moveTo>
                  <a:pt x="225551" y="1383791"/>
                </a:moveTo>
                <a:lnTo>
                  <a:pt x="224027" y="1382267"/>
                </a:lnTo>
                <a:lnTo>
                  <a:pt x="222503" y="1382267"/>
                </a:lnTo>
                <a:lnTo>
                  <a:pt x="220979" y="1383791"/>
                </a:lnTo>
                <a:lnTo>
                  <a:pt x="222503" y="1385315"/>
                </a:lnTo>
                <a:lnTo>
                  <a:pt x="224027" y="1385315"/>
                </a:lnTo>
                <a:lnTo>
                  <a:pt x="225551" y="1383791"/>
                </a:lnTo>
                <a:close/>
              </a:path>
              <a:path w="3740150" h="1879600">
                <a:moveTo>
                  <a:pt x="220979" y="1379219"/>
                </a:moveTo>
                <a:lnTo>
                  <a:pt x="219455" y="1377695"/>
                </a:lnTo>
                <a:lnTo>
                  <a:pt x="217931" y="1377695"/>
                </a:lnTo>
                <a:lnTo>
                  <a:pt x="216407" y="1379219"/>
                </a:lnTo>
                <a:lnTo>
                  <a:pt x="217931" y="1380743"/>
                </a:lnTo>
                <a:lnTo>
                  <a:pt x="219455" y="1380743"/>
                </a:lnTo>
                <a:lnTo>
                  <a:pt x="220979" y="1379219"/>
                </a:lnTo>
                <a:close/>
              </a:path>
              <a:path w="3740150" h="1879600">
                <a:moveTo>
                  <a:pt x="216407" y="1374647"/>
                </a:moveTo>
                <a:lnTo>
                  <a:pt x="214883" y="1373123"/>
                </a:lnTo>
                <a:lnTo>
                  <a:pt x="213359" y="1373123"/>
                </a:lnTo>
                <a:lnTo>
                  <a:pt x="211835" y="1374647"/>
                </a:lnTo>
                <a:lnTo>
                  <a:pt x="211835" y="1376171"/>
                </a:lnTo>
                <a:lnTo>
                  <a:pt x="214883" y="1376171"/>
                </a:lnTo>
                <a:lnTo>
                  <a:pt x="216407" y="1374647"/>
                </a:lnTo>
                <a:close/>
              </a:path>
              <a:path w="3740150" h="1879600">
                <a:moveTo>
                  <a:pt x="211835" y="1371599"/>
                </a:moveTo>
                <a:lnTo>
                  <a:pt x="211835" y="1370075"/>
                </a:lnTo>
                <a:lnTo>
                  <a:pt x="210311" y="1370075"/>
                </a:lnTo>
                <a:lnTo>
                  <a:pt x="210311" y="1368551"/>
                </a:lnTo>
                <a:lnTo>
                  <a:pt x="208787" y="1368551"/>
                </a:lnTo>
                <a:lnTo>
                  <a:pt x="208787" y="1370075"/>
                </a:lnTo>
                <a:lnTo>
                  <a:pt x="207263" y="1370075"/>
                </a:lnTo>
                <a:lnTo>
                  <a:pt x="207263" y="1371599"/>
                </a:lnTo>
                <a:lnTo>
                  <a:pt x="211835" y="1371599"/>
                </a:lnTo>
                <a:close/>
              </a:path>
              <a:path w="3740150" h="1879600">
                <a:moveTo>
                  <a:pt x="192023" y="1354835"/>
                </a:moveTo>
                <a:lnTo>
                  <a:pt x="192023" y="1350263"/>
                </a:lnTo>
                <a:lnTo>
                  <a:pt x="190499" y="1350263"/>
                </a:lnTo>
                <a:lnTo>
                  <a:pt x="190499" y="1354835"/>
                </a:lnTo>
                <a:lnTo>
                  <a:pt x="192023" y="1354835"/>
                </a:lnTo>
                <a:close/>
              </a:path>
              <a:path w="3740150" h="1879600">
                <a:moveTo>
                  <a:pt x="193547" y="1353311"/>
                </a:moveTo>
                <a:lnTo>
                  <a:pt x="193547" y="1351787"/>
                </a:lnTo>
                <a:lnTo>
                  <a:pt x="192023" y="1351787"/>
                </a:lnTo>
                <a:lnTo>
                  <a:pt x="192023" y="1353311"/>
                </a:lnTo>
                <a:lnTo>
                  <a:pt x="193547" y="1353311"/>
                </a:lnTo>
                <a:close/>
              </a:path>
              <a:path w="3740150" h="1879600">
                <a:moveTo>
                  <a:pt x="195071" y="1357883"/>
                </a:moveTo>
                <a:lnTo>
                  <a:pt x="195071" y="1356359"/>
                </a:lnTo>
                <a:lnTo>
                  <a:pt x="193547" y="1356359"/>
                </a:lnTo>
                <a:lnTo>
                  <a:pt x="193547" y="1357883"/>
                </a:lnTo>
                <a:lnTo>
                  <a:pt x="195071" y="1357883"/>
                </a:lnTo>
                <a:close/>
              </a:path>
              <a:path w="3740150" h="1879600">
                <a:moveTo>
                  <a:pt x="196595" y="1359407"/>
                </a:moveTo>
                <a:lnTo>
                  <a:pt x="196595" y="1354835"/>
                </a:lnTo>
                <a:lnTo>
                  <a:pt x="195071" y="1354835"/>
                </a:lnTo>
                <a:lnTo>
                  <a:pt x="195071" y="1359407"/>
                </a:lnTo>
                <a:lnTo>
                  <a:pt x="196595" y="1359407"/>
                </a:lnTo>
                <a:close/>
              </a:path>
              <a:path w="3740150" h="1879600">
                <a:moveTo>
                  <a:pt x="198119" y="1357883"/>
                </a:moveTo>
                <a:lnTo>
                  <a:pt x="198119" y="1356359"/>
                </a:lnTo>
                <a:lnTo>
                  <a:pt x="196595" y="1356359"/>
                </a:lnTo>
                <a:lnTo>
                  <a:pt x="196595" y="1357883"/>
                </a:lnTo>
                <a:lnTo>
                  <a:pt x="198119" y="1357883"/>
                </a:lnTo>
                <a:close/>
              </a:path>
              <a:path w="3740150" h="1879600">
                <a:moveTo>
                  <a:pt x="199643" y="1362455"/>
                </a:moveTo>
                <a:lnTo>
                  <a:pt x="199643" y="1360931"/>
                </a:lnTo>
                <a:lnTo>
                  <a:pt x="198119" y="1360931"/>
                </a:lnTo>
                <a:lnTo>
                  <a:pt x="198119" y="1362455"/>
                </a:lnTo>
                <a:lnTo>
                  <a:pt x="199643" y="1362455"/>
                </a:lnTo>
                <a:close/>
              </a:path>
              <a:path w="3740150" h="1879600">
                <a:moveTo>
                  <a:pt x="201167" y="1363979"/>
                </a:moveTo>
                <a:lnTo>
                  <a:pt x="201167" y="1359407"/>
                </a:lnTo>
                <a:lnTo>
                  <a:pt x="199643" y="1359407"/>
                </a:lnTo>
                <a:lnTo>
                  <a:pt x="199643" y="1363979"/>
                </a:lnTo>
                <a:lnTo>
                  <a:pt x="201167" y="1363979"/>
                </a:lnTo>
                <a:close/>
              </a:path>
              <a:path w="3740150" h="1879600">
                <a:moveTo>
                  <a:pt x="202691" y="1362455"/>
                </a:moveTo>
                <a:lnTo>
                  <a:pt x="202691" y="1360931"/>
                </a:lnTo>
                <a:lnTo>
                  <a:pt x="201167" y="1360931"/>
                </a:lnTo>
                <a:lnTo>
                  <a:pt x="201167" y="1362455"/>
                </a:lnTo>
                <a:lnTo>
                  <a:pt x="202691" y="1362455"/>
                </a:lnTo>
                <a:close/>
              </a:path>
              <a:path w="3740150" h="1879600">
                <a:moveTo>
                  <a:pt x="207263" y="1367027"/>
                </a:moveTo>
                <a:lnTo>
                  <a:pt x="207263" y="1365503"/>
                </a:lnTo>
                <a:lnTo>
                  <a:pt x="205739" y="1365503"/>
                </a:lnTo>
                <a:lnTo>
                  <a:pt x="205739" y="1363979"/>
                </a:lnTo>
                <a:lnTo>
                  <a:pt x="204215" y="1363979"/>
                </a:lnTo>
                <a:lnTo>
                  <a:pt x="204215" y="1365503"/>
                </a:lnTo>
                <a:lnTo>
                  <a:pt x="202691" y="1365503"/>
                </a:lnTo>
                <a:lnTo>
                  <a:pt x="202691" y="1367027"/>
                </a:lnTo>
                <a:lnTo>
                  <a:pt x="207263" y="1367027"/>
                </a:lnTo>
                <a:close/>
              </a:path>
              <a:path w="3740150" h="1879600">
                <a:moveTo>
                  <a:pt x="188975" y="1348739"/>
                </a:moveTo>
                <a:lnTo>
                  <a:pt x="188975" y="1347215"/>
                </a:lnTo>
                <a:lnTo>
                  <a:pt x="185927" y="1347215"/>
                </a:lnTo>
                <a:lnTo>
                  <a:pt x="185927" y="1350263"/>
                </a:lnTo>
                <a:lnTo>
                  <a:pt x="187451" y="1350263"/>
                </a:lnTo>
                <a:lnTo>
                  <a:pt x="187451" y="1348739"/>
                </a:lnTo>
                <a:lnTo>
                  <a:pt x="188975" y="1348739"/>
                </a:lnTo>
                <a:close/>
              </a:path>
              <a:path w="3740150" h="1879600">
                <a:moveTo>
                  <a:pt x="184403" y="1344167"/>
                </a:moveTo>
                <a:lnTo>
                  <a:pt x="184403" y="1342643"/>
                </a:lnTo>
                <a:lnTo>
                  <a:pt x="182879" y="1341119"/>
                </a:lnTo>
                <a:lnTo>
                  <a:pt x="181355" y="1342643"/>
                </a:lnTo>
                <a:lnTo>
                  <a:pt x="181355" y="1345691"/>
                </a:lnTo>
                <a:lnTo>
                  <a:pt x="182879" y="1345691"/>
                </a:lnTo>
                <a:lnTo>
                  <a:pt x="184403" y="1344167"/>
                </a:lnTo>
                <a:close/>
              </a:path>
              <a:path w="3740150" h="1879600">
                <a:moveTo>
                  <a:pt x="179831" y="1339595"/>
                </a:moveTo>
                <a:lnTo>
                  <a:pt x="179831" y="1338071"/>
                </a:lnTo>
                <a:lnTo>
                  <a:pt x="178307" y="1336547"/>
                </a:lnTo>
                <a:lnTo>
                  <a:pt x="176783" y="1338071"/>
                </a:lnTo>
                <a:lnTo>
                  <a:pt x="176783" y="1339595"/>
                </a:lnTo>
                <a:lnTo>
                  <a:pt x="178307" y="1341119"/>
                </a:lnTo>
                <a:lnTo>
                  <a:pt x="179831" y="1339595"/>
                </a:lnTo>
                <a:close/>
              </a:path>
              <a:path w="3740150" h="1879600">
                <a:moveTo>
                  <a:pt x="175259" y="1336547"/>
                </a:moveTo>
                <a:lnTo>
                  <a:pt x="175259" y="1331975"/>
                </a:lnTo>
                <a:lnTo>
                  <a:pt x="173735" y="1331975"/>
                </a:lnTo>
                <a:lnTo>
                  <a:pt x="173735" y="1333499"/>
                </a:lnTo>
                <a:lnTo>
                  <a:pt x="172211" y="1333499"/>
                </a:lnTo>
                <a:lnTo>
                  <a:pt x="172211" y="1335023"/>
                </a:lnTo>
                <a:lnTo>
                  <a:pt x="173735" y="1336547"/>
                </a:lnTo>
                <a:lnTo>
                  <a:pt x="175259" y="1336547"/>
                </a:lnTo>
                <a:close/>
              </a:path>
              <a:path w="3740150" h="1879600">
                <a:moveTo>
                  <a:pt x="172211" y="1330451"/>
                </a:moveTo>
                <a:lnTo>
                  <a:pt x="172211" y="1328927"/>
                </a:lnTo>
                <a:lnTo>
                  <a:pt x="170687" y="1328927"/>
                </a:lnTo>
                <a:lnTo>
                  <a:pt x="170687" y="1327403"/>
                </a:lnTo>
                <a:lnTo>
                  <a:pt x="169163" y="1327403"/>
                </a:lnTo>
                <a:lnTo>
                  <a:pt x="169163" y="1328927"/>
                </a:lnTo>
                <a:lnTo>
                  <a:pt x="167639" y="1328927"/>
                </a:lnTo>
                <a:lnTo>
                  <a:pt x="167639" y="1330451"/>
                </a:lnTo>
                <a:lnTo>
                  <a:pt x="172211" y="1330451"/>
                </a:lnTo>
                <a:close/>
              </a:path>
              <a:path w="3740150" h="1879600">
                <a:moveTo>
                  <a:pt x="167639" y="1325879"/>
                </a:moveTo>
                <a:lnTo>
                  <a:pt x="167639" y="1324355"/>
                </a:lnTo>
                <a:lnTo>
                  <a:pt x="166115" y="1324355"/>
                </a:lnTo>
                <a:lnTo>
                  <a:pt x="166115" y="1322831"/>
                </a:lnTo>
                <a:lnTo>
                  <a:pt x="164591" y="1322831"/>
                </a:lnTo>
                <a:lnTo>
                  <a:pt x="164591" y="1325879"/>
                </a:lnTo>
                <a:lnTo>
                  <a:pt x="167639" y="1325879"/>
                </a:lnTo>
                <a:close/>
              </a:path>
              <a:path w="3740150" h="1879600">
                <a:moveTo>
                  <a:pt x="163067" y="1321307"/>
                </a:moveTo>
                <a:lnTo>
                  <a:pt x="163067" y="1318259"/>
                </a:lnTo>
                <a:lnTo>
                  <a:pt x="160019" y="1318259"/>
                </a:lnTo>
                <a:lnTo>
                  <a:pt x="160019" y="1321307"/>
                </a:lnTo>
                <a:lnTo>
                  <a:pt x="163067" y="1321307"/>
                </a:lnTo>
                <a:close/>
              </a:path>
              <a:path w="3740150" h="1879600">
                <a:moveTo>
                  <a:pt x="158495" y="1316735"/>
                </a:moveTo>
                <a:lnTo>
                  <a:pt x="158495" y="1313687"/>
                </a:lnTo>
                <a:lnTo>
                  <a:pt x="155447" y="1313687"/>
                </a:lnTo>
                <a:lnTo>
                  <a:pt x="155447" y="1316735"/>
                </a:lnTo>
                <a:lnTo>
                  <a:pt x="158495" y="1316735"/>
                </a:lnTo>
                <a:close/>
              </a:path>
              <a:path w="3740150" h="1879600">
                <a:moveTo>
                  <a:pt x="153923" y="1312163"/>
                </a:moveTo>
                <a:lnTo>
                  <a:pt x="153923" y="1309115"/>
                </a:lnTo>
                <a:lnTo>
                  <a:pt x="152399" y="1309115"/>
                </a:lnTo>
                <a:lnTo>
                  <a:pt x="150875" y="1310639"/>
                </a:lnTo>
                <a:lnTo>
                  <a:pt x="152399" y="1312163"/>
                </a:lnTo>
                <a:lnTo>
                  <a:pt x="153923" y="1312163"/>
                </a:lnTo>
                <a:close/>
              </a:path>
              <a:path w="3740150" h="1879600">
                <a:moveTo>
                  <a:pt x="150875" y="1306067"/>
                </a:moveTo>
                <a:lnTo>
                  <a:pt x="149351" y="1304543"/>
                </a:lnTo>
                <a:lnTo>
                  <a:pt x="146303" y="1304543"/>
                </a:lnTo>
                <a:lnTo>
                  <a:pt x="146303" y="1306067"/>
                </a:lnTo>
                <a:lnTo>
                  <a:pt x="147827" y="1307591"/>
                </a:lnTo>
                <a:lnTo>
                  <a:pt x="149351" y="1307591"/>
                </a:lnTo>
                <a:lnTo>
                  <a:pt x="150875" y="1306067"/>
                </a:lnTo>
                <a:close/>
              </a:path>
              <a:path w="3740150" h="1879600">
                <a:moveTo>
                  <a:pt x="146303" y="1301495"/>
                </a:moveTo>
                <a:lnTo>
                  <a:pt x="146303" y="1299971"/>
                </a:lnTo>
                <a:lnTo>
                  <a:pt x="144779" y="1298447"/>
                </a:lnTo>
                <a:lnTo>
                  <a:pt x="143255" y="1299971"/>
                </a:lnTo>
                <a:lnTo>
                  <a:pt x="143255" y="1303019"/>
                </a:lnTo>
                <a:lnTo>
                  <a:pt x="144779" y="1303019"/>
                </a:lnTo>
                <a:lnTo>
                  <a:pt x="146303" y="1301495"/>
                </a:lnTo>
                <a:close/>
              </a:path>
              <a:path w="3740150" h="1879600">
                <a:moveTo>
                  <a:pt x="143255" y="1295399"/>
                </a:moveTo>
                <a:lnTo>
                  <a:pt x="141731" y="1295399"/>
                </a:lnTo>
                <a:lnTo>
                  <a:pt x="141731" y="1293875"/>
                </a:lnTo>
                <a:lnTo>
                  <a:pt x="140207" y="1293875"/>
                </a:lnTo>
                <a:lnTo>
                  <a:pt x="138683" y="1295399"/>
                </a:lnTo>
                <a:lnTo>
                  <a:pt x="140207" y="1296923"/>
                </a:lnTo>
                <a:lnTo>
                  <a:pt x="141731" y="1296923"/>
                </a:lnTo>
                <a:lnTo>
                  <a:pt x="143255" y="1295399"/>
                </a:lnTo>
                <a:close/>
              </a:path>
              <a:path w="3740150" h="1879600">
                <a:moveTo>
                  <a:pt x="138683" y="1290827"/>
                </a:moveTo>
                <a:lnTo>
                  <a:pt x="138683" y="1289303"/>
                </a:lnTo>
                <a:lnTo>
                  <a:pt x="135635" y="1289303"/>
                </a:lnTo>
                <a:lnTo>
                  <a:pt x="135635" y="1292351"/>
                </a:lnTo>
                <a:lnTo>
                  <a:pt x="137159" y="1292351"/>
                </a:lnTo>
                <a:lnTo>
                  <a:pt x="138683" y="1290827"/>
                </a:lnTo>
                <a:close/>
              </a:path>
              <a:path w="3740150" h="1879600">
                <a:moveTo>
                  <a:pt x="134111" y="1287779"/>
                </a:moveTo>
                <a:lnTo>
                  <a:pt x="134111" y="1284731"/>
                </a:lnTo>
                <a:lnTo>
                  <a:pt x="131063" y="1284731"/>
                </a:lnTo>
                <a:lnTo>
                  <a:pt x="131063" y="1286255"/>
                </a:lnTo>
                <a:lnTo>
                  <a:pt x="132587" y="1287779"/>
                </a:lnTo>
                <a:lnTo>
                  <a:pt x="134111" y="1287779"/>
                </a:lnTo>
                <a:close/>
              </a:path>
              <a:path w="3740150" h="1879600">
                <a:moveTo>
                  <a:pt x="128015" y="1281683"/>
                </a:moveTo>
                <a:lnTo>
                  <a:pt x="128015" y="1280159"/>
                </a:lnTo>
                <a:lnTo>
                  <a:pt x="126491" y="1281683"/>
                </a:lnTo>
                <a:lnTo>
                  <a:pt x="128015" y="1281683"/>
                </a:lnTo>
                <a:close/>
              </a:path>
              <a:path w="3740150" h="1879600">
                <a:moveTo>
                  <a:pt x="129539" y="1283207"/>
                </a:moveTo>
                <a:lnTo>
                  <a:pt x="129539" y="1278635"/>
                </a:lnTo>
                <a:lnTo>
                  <a:pt x="128015" y="1278635"/>
                </a:lnTo>
                <a:lnTo>
                  <a:pt x="128015" y="1283207"/>
                </a:lnTo>
                <a:lnTo>
                  <a:pt x="129539" y="1283207"/>
                </a:lnTo>
                <a:close/>
              </a:path>
              <a:path w="3740150" h="1879600">
                <a:moveTo>
                  <a:pt x="131063" y="1281683"/>
                </a:moveTo>
                <a:lnTo>
                  <a:pt x="131063" y="1280159"/>
                </a:lnTo>
                <a:lnTo>
                  <a:pt x="129539" y="1280159"/>
                </a:lnTo>
                <a:lnTo>
                  <a:pt x="129539" y="1281683"/>
                </a:lnTo>
                <a:lnTo>
                  <a:pt x="131063" y="1281683"/>
                </a:lnTo>
                <a:close/>
              </a:path>
              <a:path w="3740150" h="1879600">
                <a:moveTo>
                  <a:pt x="126491" y="1277111"/>
                </a:moveTo>
                <a:lnTo>
                  <a:pt x="126491" y="1275587"/>
                </a:lnTo>
                <a:lnTo>
                  <a:pt x="124967" y="1274063"/>
                </a:lnTo>
                <a:lnTo>
                  <a:pt x="123443" y="1274063"/>
                </a:lnTo>
                <a:lnTo>
                  <a:pt x="123443" y="1277111"/>
                </a:lnTo>
                <a:lnTo>
                  <a:pt x="126491" y="1277111"/>
                </a:lnTo>
                <a:close/>
              </a:path>
              <a:path w="3740150" h="1879600">
                <a:moveTo>
                  <a:pt x="123443" y="1271015"/>
                </a:moveTo>
                <a:lnTo>
                  <a:pt x="121919" y="1269491"/>
                </a:lnTo>
                <a:lnTo>
                  <a:pt x="118871" y="1269491"/>
                </a:lnTo>
                <a:lnTo>
                  <a:pt x="118871" y="1271015"/>
                </a:lnTo>
                <a:lnTo>
                  <a:pt x="120395" y="1272539"/>
                </a:lnTo>
                <a:lnTo>
                  <a:pt x="121919" y="1272539"/>
                </a:lnTo>
                <a:lnTo>
                  <a:pt x="123443" y="1271015"/>
                </a:lnTo>
                <a:close/>
              </a:path>
              <a:path w="3740150" h="1879600">
                <a:moveTo>
                  <a:pt x="118871" y="1266443"/>
                </a:moveTo>
                <a:lnTo>
                  <a:pt x="118871" y="1264919"/>
                </a:lnTo>
                <a:lnTo>
                  <a:pt x="117347" y="1264919"/>
                </a:lnTo>
                <a:lnTo>
                  <a:pt x="117347" y="1263395"/>
                </a:lnTo>
                <a:lnTo>
                  <a:pt x="115823" y="1264919"/>
                </a:lnTo>
                <a:lnTo>
                  <a:pt x="115823" y="1267967"/>
                </a:lnTo>
                <a:lnTo>
                  <a:pt x="117347" y="1267967"/>
                </a:lnTo>
                <a:lnTo>
                  <a:pt x="118871" y="1266443"/>
                </a:lnTo>
                <a:close/>
              </a:path>
              <a:path w="3740150" h="1879600">
                <a:moveTo>
                  <a:pt x="115823" y="1260347"/>
                </a:moveTo>
                <a:lnTo>
                  <a:pt x="114299" y="1260347"/>
                </a:lnTo>
                <a:lnTo>
                  <a:pt x="114299" y="1258823"/>
                </a:lnTo>
                <a:lnTo>
                  <a:pt x="112775" y="1258823"/>
                </a:lnTo>
                <a:lnTo>
                  <a:pt x="111251" y="1260347"/>
                </a:lnTo>
                <a:lnTo>
                  <a:pt x="112775" y="1261871"/>
                </a:lnTo>
                <a:lnTo>
                  <a:pt x="114299" y="1261871"/>
                </a:lnTo>
                <a:lnTo>
                  <a:pt x="115823" y="1260347"/>
                </a:lnTo>
                <a:close/>
              </a:path>
              <a:path w="3740150" h="1879600">
                <a:moveTo>
                  <a:pt x="111251" y="1257299"/>
                </a:moveTo>
                <a:lnTo>
                  <a:pt x="111251" y="1254251"/>
                </a:lnTo>
                <a:lnTo>
                  <a:pt x="108203" y="1254251"/>
                </a:lnTo>
                <a:lnTo>
                  <a:pt x="108203" y="1257299"/>
                </a:lnTo>
                <a:lnTo>
                  <a:pt x="111251" y="1257299"/>
                </a:lnTo>
                <a:close/>
              </a:path>
              <a:path w="3740150" h="1879600">
                <a:moveTo>
                  <a:pt x="108203" y="1251203"/>
                </a:moveTo>
                <a:lnTo>
                  <a:pt x="108203" y="1249679"/>
                </a:lnTo>
                <a:lnTo>
                  <a:pt x="106679" y="1248155"/>
                </a:lnTo>
                <a:lnTo>
                  <a:pt x="105155" y="1248155"/>
                </a:lnTo>
                <a:lnTo>
                  <a:pt x="105155" y="1251203"/>
                </a:lnTo>
                <a:lnTo>
                  <a:pt x="106679" y="1252727"/>
                </a:lnTo>
                <a:lnTo>
                  <a:pt x="106679" y="1251203"/>
                </a:lnTo>
                <a:lnTo>
                  <a:pt x="108203" y="1251203"/>
                </a:lnTo>
                <a:close/>
              </a:path>
              <a:path w="3740150" h="1879600">
                <a:moveTo>
                  <a:pt x="105155" y="1245107"/>
                </a:moveTo>
                <a:lnTo>
                  <a:pt x="103631" y="1243583"/>
                </a:lnTo>
                <a:lnTo>
                  <a:pt x="100583" y="1243583"/>
                </a:lnTo>
                <a:lnTo>
                  <a:pt x="100583" y="1245107"/>
                </a:lnTo>
                <a:lnTo>
                  <a:pt x="102107" y="1245107"/>
                </a:lnTo>
                <a:lnTo>
                  <a:pt x="102107" y="1246631"/>
                </a:lnTo>
                <a:lnTo>
                  <a:pt x="103631" y="1246631"/>
                </a:lnTo>
                <a:lnTo>
                  <a:pt x="103631" y="1245107"/>
                </a:lnTo>
                <a:lnTo>
                  <a:pt x="105155" y="1245107"/>
                </a:lnTo>
                <a:close/>
              </a:path>
              <a:path w="3740150" h="1879600">
                <a:moveTo>
                  <a:pt x="100583" y="1240535"/>
                </a:moveTo>
                <a:lnTo>
                  <a:pt x="100583" y="1237487"/>
                </a:lnTo>
                <a:lnTo>
                  <a:pt x="99059" y="1237487"/>
                </a:lnTo>
                <a:lnTo>
                  <a:pt x="99059" y="1239011"/>
                </a:lnTo>
                <a:lnTo>
                  <a:pt x="97535" y="1239011"/>
                </a:lnTo>
                <a:lnTo>
                  <a:pt x="97535" y="1240535"/>
                </a:lnTo>
                <a:lnTo>
                  <a:pt x="99059" y="1242059"/>
                </a:lnTo>
                <a:lnTo>
                  <a:pt x="100583" y="1240535"/>
                </a:lnTo>
                <a:close/>
              </a:path>
              <a:path w="3740150" h="1879600">
                <a:moveTo>
                  <a:pt x="97535" y="1235963"/>
                </a:moveTo>
                <a:lnTo>
                  <a:pt x="97535" y="1232915"/>
                </a:lnTo>
                <a:lnTo>
                  <a:pt x="94487" y="1232915"/>
                </a:lnTo>
                <a:lnTo>
                  <a:pt x="94487" y="1235963"/>
                </a:lnTo>
                <a:lnTo>
                  <a:pt x="97535" y="1235963"/>
                </a:lnTo>
                <a:close/>
              </a:path>
              <a:path w="3740150" h="1879600">
                <a:moveTo>
                  <a:pt x="91439" y="1229867"/>
                </a:moveTo>
                <a:lnTo>
                  <a:pt x="91439" y="1228343"/>
                </a:lnTo>
                <a:lnTo>
                  <a:pt x="89915" y="1228343"/>
                </a:lnTo>
                <a:lnTo>
                  <a:pt x="89915" y="1229867"/>
                </a:lnTo>
                <a:lnTo>
                  <a:pt x="91439" y="1229867"/>
                </a:lnTo>
                <a:close/>
              </a:path>
              <a:path w="3740150" h="1879600">
                <a:moveTo>
                  <a:pt x="92963" y="1231391"/>
                </a:moveTo>
                <a:lnTo>
                  <a:pt x="92963" y="1226819"/>
                </a:lnTo>
                <a:lnTo>
                  <a:pt x="91439" y="1226819"/>
                </a:lnTo>
                <a:lnTo>
                  <a:pt x="91439" y="1231391"/>
                </a:lnTo>
                <a:lnTo>
                  <a:pt x="92963" y="1231391"/>
                </a:lnTo>
                <a:close/>
              </a:path>
              <a:path w="3740150" h="1879600">
                <a:moveTo>
                  <a:pt x="94487" y="1228343"/>
                </a:moveTo>
                <a:lnTo>
                  <a:pt x="92963" y="1228343"/>
                </a:lnTo>
                <a:lnTo>
                  <a:pt x="92963" y="1229867"/>
                </a:lnTo>
                <a:lnTo>
                  <a:pt x="94487" y="1228343"/>
                </a:lnTo>
                <a:close/>
              </a:path>
              <a:path w="3740150" h="1879600">
                <a:moveTo>
                  <a:pt x="89915" y="1225295"/>
                </a:moveTo>
                <a:lnTo>
                  <a:pt x="89915" y="1222247"/>
                </a:lnTo>
                <a:lnTo>
                  <a:pt x="88391" y="1222247"/>
                </a:lnTo>
                <a:lnTo>
                  <a:pt x="86867" y="1223771"/>
                </a:lnTo>
                <a:lnTo>
                  <a:pt x="86867" y="1225295"/>
                </a:lnTo>
                <a:lnTo>
                  <a:pt x="89915" y="1225295"/>
                </a:lnTo>
                <a:close/>
              </a:path>
              <a:path w="3740150" h="1879600">
                <a:moveTo>
                  <a:pt x="86867" y="1219199"/>
                </a:moveTo>
                <a:lnTo>
                  <a:pt x="86867" y="1217675"/>
                </a:lnTo>
                <a:lnTo>
                  <a:pt x="85343" y="1217675"/>
                </a:lnTo>
                <a:lnTo>
                  <a:pt x="85343" y="1216151"/>
                </a:lnTo>
                <a:lnTo>
                  <a:pt x="83819" y="1217675"/>
                </a:lnTo>
                <a:lnTo>
                  <a:pt x="83819" y="1220723"/>
                </a:lnTo>
                <a:lnTo>
                  <a:pt x="85343" y="1220723"/>
                </a:lnTo>
                <a:lnTo>
                  <a:pt x="86867" y="1219199"/>
                </a:lnTo>
                <a:close/>
              </a:path>
              <a:path w="3740150" h="1879600">
                <a:moveTo>
                  <a:pt x="83819" y="1214627"/>
                </a:moveTo>
                <a:lnTo>
                  <a:pt x="83819" y="1211579"/>
                </a:lnTo>
                <a:lnTo>
                  <a:pt x="80771" y="1211579"/>
                </a:lnTo>
                <a:lnTo>
                  <a:pt x="80771" y="1214627"/>
                </a:lnTo>
                <a:lnTo>
                  <a:pt x="83819" y="1214627"/>
                </a:lnTo>
                <a:close/>
              </a:path>
              <a:path w="3740150" h="1879600">
                <a:moveTo>
                  <a:pt x="80771" y="1208531"/>
                </a:moveTo>
                <a:lnTo>
                  <a:pt x="80771" y="1207007"/>
                </a:lnTo>
                <a:lnTo>
                  <a:pt x="79247" y="1205483"/>
                </a:lnTo>
                <a:lnTo>
                  <a:pt x="77723" y="1205483"/>
                </a:lnTo>
                <a:lnTo>
                  <a:pt x="77723" y="1207007"/>
                </a:lnTo>
                <a:lnTo>
                  <a:pt x="76199" y="1207007"/>
                </a:lnTo>
                <a:lnTo>
                  <a:pt x="79247" y="1210055"/>
                </a:lnTo>
                <a:lnTo>
                  <a:pt x="79247" y="1208531"/>
                </a:lnTo>
                <a:lnTo>
                  <a:pt x="80771" y="1208531"/>
                </a:lnTo>
                <a:close/>
              </a:path>
              <a:path w="3740150" h="1879600">
                <a:moveTo>
                  <a:pt x="77723" y="1202435"/>
                </a:moveTo>
                <a:lnTo>
                  <a:pt x="77723" y="1200911"/>
                </a:lnTo>
                <a:lnTo>
                  <a:pt x="74675" y="1200911"/>
                </a:lnTo>
                <a:lnTo>
                  <a:pt x="73151" y="1202435"/>
                </a:lnTo>
                <a:lnTo>
                  <a:pt x="74675" y="1202435"/>
                </a:lnTo>
                <a:lnTo>
                  <a:pt x="74675" y="1203959"/>
                </a:lnTo>
                <a:lnTo>
                  <a:pt x="76199" y="1203959"/>
                </a:lnTo>
                <a:lnTo>
                  <a:pt x="77723" y="1202435"/>
                </a:lnTo>
                <a:close/>
              </a:path>
              <a:path w="3740150" h="1879600">
                <a:moveTo>
                  <a:pt x="74675" y="1197863"/>
                </a:moveTo>
                <a:lnTo>
                  <a:pt x="74675" y="1196339"/>
                </a:lnTo>
                <a:lnTo>
                  <a:pt x="73151" y="1196339"/>
                </a:lnTo>
                <a:lnTo>
                  <a:pt x="73151" y="1194815"/>
                </a:lnTo>
                <a:lnTo>
                  <a:pt x="71627" y="1194815"/>
                </a:lnTo>
                <a:lnTo>
                  <a:pt x="70103" y="1196339"/>
                </a:lnTo>
                <a:lnTo>
                  <a:pt x="71627" y="1197863"/>
                </a:lnTo>
                <a:lnTo>
                  <a:pt x="74675" y="1197863"/>
                </a:lnTo>
                <a:close/>
              </a:path>
              <a:path w="3740150" h="1879600">
                <a:moveTo>
                  <a:pt x="70103" y="1193291"/>
                </a:moveTo>
                <a:lnTo>
                  <a:pt x="70103" y="1188719"/>
                </a:lnTo>
                <a:lnTo>
                  <a:pt x="68579" y="1190243"/>
                </a:lnTo>
                <a:lnTo>
                  <a:pt x="67055" y="1190243"/>
                </a:lnTo>
                <a:lnTo>
                  <a:pt x="70103" y="1193291"/>
                </a:lnTo>
                <a:close/>
              </a:path>
              <a:path w="3740150" h="1879600">
                <a:moveTo>
                  <a:pt x="71627" y="1191767"/>
                </a:moveTo>
                <a:lnTo>
                  <a:pt x="71627" y="1190243"/>
                </a:lnTo>
                <a:lnTo>
                  <a:pt x="70103" y="1190243"/>
                </a:lnTo>
                <a:lnTo>
                  <a:pt x="70103" y="1191767"/>
                </a:lnTo>
                <a:lnTo>
                  <a:pt x="71627" y="1191767"/>
                </a:lnTo>
                <a:close/>
              </a:path>
              <a:path w="3740150" h="1879600">
                <a:moveTo>
                  <a:pt x="68579" y="1185671"/>
                </a:moveTo>
                <a:lnTo>
                  <a:pt x="67055" y="1184147"/>
                </a:lnTo>
                <a:lnTo>
                  <a:pt x="64007" y="1184147"/>
                </a:lnTo>
                <a:lnTo>
                  <a:pt x="64007" y="1185671"/>
                </a:lnTo>
                <a:lnTo>
                  <a:pt x="65531" y="1185671"/>
                </a:lnTo>
                <a:lnTo>
                  <a:pt x="65531" y="1187195"/>
                </a:lnTo>
                <a:lnTo>
                  <a:pt x="67055" y="1187195"/>
                </a:lnTo>
                <a:lnTo>
                  <a:pt x="67055" y="1185671"/>
                </a:lnTo>
                <a:lnTo>
                  <a:pt x="68579" y="1185671"/>
                </a:lnTo>
                <a:close/>
              </a:path>
              <a:path w="3740150" h="1879600">
                <a:moveTo>
                  <a:pt x="65531" y="1179575"/>
                </a:moveTo>
                <a:lnTo>
                  <a:pt x="64007" y="1179575"/>
                </a:lnTo>
                <a:lnTo>
                  <a:pt x="64007" y="1178051"/>
                </a:lnTo>
                <a:lnTo>
                  <a:pt x="62483" y="1178051"/>
                </a:lnTo>
                <a:lnTo>
                  <a:pt x="60959" y="1179575"/>
                </a:lnTo>
                <a:lnTo>
                  <a:pt x="62483" y="1181099"/>
                </a:lnTo>
                <a:lnTo>
                  <a:pt x="64007" y="1181099"/>
                </a:lnTo>
                <a:lnTo>
                  <a:pt x="65531" y="1179575"/>
                </a:lnTo>
                <a:close/>
              </a:path>
              <a:path w="3740150" h="1879600">
                <a:moveTo>
                  <a:pt x="62483" y="1175003"/>
                </a:moveTo>
                <a:lnTo>
                  <a:pt x="59435" y="1171955"/>
                </a:lnTo>
                <a:lnTo>
                  <a:pt x="59435" y="1173479"/>
                </a:lnTo>
                <a:lnTo>
                  <a:pt x="57911" y="1173479"/>
                </a:lnTo>
                <a:lnTo>
                  <a:pt x="57911" y="1175003"/>
                </a:lnTo>
                <a:lnTo>
                  <a:pt x="59435" y="1176527"/>
                </a:lnTo>
                <a:lnTo>
                  <a:pt x="60959" y="1175003"/>
                </a:lnTo>
                <a:lnTo>
                  <a:pt x="62483" y="1175003"/>
                </a:lnTo>
                <a:close/>
              </a:path>
              <a:path w="3740150" h="1879600">
                <a:moveTo>
                  <a:pt x="59435" y="1170431"/>
                </a:moveTo>
                <a:lnTo>
                  <a:pt x="59435" y="1167383"/>
                </a:lnTo>
                <a:lnTo>
                  <a:pt x="56387" y="1167383"/>
                </a:lnTo>
                <a:lnTo>
                  <a:pt x="54863" y="1168907"/>
                </a:lnTo>
                <a:lnTo>
                  <a:pt x="56387" y="1168907"/>
                </a:lnTo>
                <a:lnTo>
                  <a:pt x="56387" y="1170431"/>
                </a:lnTo>
                <a:lnTo>
                  <a:pt x="59435" y="1170431"/>
                </a:lnTo>
                <a:close/>
              </a:path>
              <a:path w="3740150" h="1879600">
                <a:moveTo>
                  <a:pt x="56387" y="1164335"/>
                </a:moveTo>
                <a:lnTo>
                  <a:pt x="56387" y="1161287"/>
                </a:lnTo>
                <a:lnTo>
                  <a:pt x="53339" y="1161287"/>
                </a:lnTo>
                <a:lnTo>
                  <a:pt x="53339" y="1164335"/>
                </a:lnTo>
                <a:lnTo>
                  <a:pt x="56387" y="1164335"/>
                </a:lnTo>
                <a:close/>
              </a:path>
              <a:path w="3740150" h="1879600">
                <a:moveTo>
                  <a:pt x="53339" y="1158239"/>
                </a:moveTo>
                <a:lnTo>
                  <a:pt x="53339" y="1155191"/>
                </a:lnTo>
                <a:lnTo>
                  <a:pt x="50291" y="1155191"/>
                </a:lnTo>
                <a:lnTo>
                  <a:pt x="50291" y="1158239"/>
                </a:lnTo>
                <a:lnTo>
                  <a:pt x="53339" y="1158239"/>
                </a:lnTo>
                <a:close/>
              </a:path>
              <a:path w="3740150" h="1879600">
                <a:moveTo>
                  <a:pt x="51815" y="1152143"/>
                </a:moveTo>
                <a:lnTo>
                  <a:pt x="50291" y="1150619"/>
                </a:lnTo>
                <a:lnTo>
                  <a:pt x="50291" y="1149095"/>
                </a:lnTo>
                <a:lnTo>
                  <a:pt x="48767" y="1149095"/>
                </a:lnTo>
                <a:lnTo>
                  <a:pt x="47243" y="1150619"/>
                </a:lnTo>
                <a:lnTo>
                  <a:pt x="47243" y="1152143"/>
                </a:lnTo>
                <a:lnTo>
                  <a:pt x="48767" y="1152143"/>
                </a:lnTo>
                <a:lnTo>
                  <a:pt x="48767" y="1153667"/>
                </a:lnTo>
                <a:lnTo>
                  <a:pt x="50291" y="1152143"/>
                </a:lnTo>
                <a:lnTo>
                  <a:pt x="51815" y="1152143"/>
                </a:lnTo>
                <a:close/>
              </a:path>
              <a:path w="3740150" h="1879600">
                <a:moveTo>
                  <a:pt x="48767" y="1146047"/>
                </a:moveTo>
                <a:lnTo>
                  <a:pt x="48767" y="1144523"/>
                </a:lnTo>
                <a:lnTo>
                  <a:pt x="47243" y="1144523"/>
                </a:lnTo>
                <a:lnTo>
                  <a:pt x="47243" y="1142999"/>
                </a:lnTo>
                <a:lnTo>
                  <a:pt x="44195" y="1146047"/>
                </a:lnTo>
                <a:lnTo>
                  <a:pt x="45719" y="1146047"/>
                </a:lnTo>
                <a:lnTo>
                  <a:pt x="45719" y="1147571"/>
                </a:lnTo>
                <a:lnTo>
                  <a:pt x="47243" y="1147571"/>
                </a:lnTo>
                <a:lnTo>
                  <a:pt x="48767" y="1146047"/>
                </a:lnTo>
                <a:close/>
              </a:path>
              <a:path w="3740150" h="1879600">
                <a:moveTo>
                  <a:pt x="45719" y="1141475"/>
                </a:moveTo>
                <a:lnTo>
                  <a:pt x="45719" y="1138427"/>
                </a:lnTo>
                <a:lnTo>
                  <a:pt x="42671" y="1138427"/>
                </a:lnTo>
                <a:lnTo>
                  <a:pt x="42671" y="1141475"/>
                </a:lnTo>
                <a:lnTo>
                  <a:pt x="45719" y="1141475"/>
                </a:lnTo>
                <a:close/>
              </a:path>
              <a:path w="3740150" h="1879600">
                <a:moveTo>
                  <a:pt x="42671" y="1135379"/>
                </a:moveTo>
                <a:lnTo>
                  <a:pt x="42671" y="1132331"/>
                </a:lnTo>
                <a:lnTo>
                  <a:pt x="39623" y="1132331"/>
                </a:lnTo>
                <a:lnTo>
                  <a:pt x="39623" y="1135379"/>
                </a:lnTo>
                <a:lnTo>
                  <a:pt x="42671" y="1135379"/>
                </a:lnTo>
                <a:close/>
              </a:path>
              <a:path w="3740150" h="1879600">
                <a:moveTo>
                  <a:pt x="41147" y="1127759"/>
                </a:moveTo>
                <a:lnTo>
                  <a:pt x="39623" y="1127759"/>
                </a:lnTo>
                <a:lnTo>
                  <a:pt x="39623" y="1126235"/>
                </a:lnTo>
                <a:lnTo>
                  <a:pt x="38099" y="1126235"/>
                </a:lnTo>
                <a:lnTo>
                  <a:pt x="36575" y="1127759"/>
                </a:lnTo>
                <a:lnTo>
                  <a:pt x="38099" y="1129283"/>
                </a:lnTo>
                <a:lnTo>
                  <a:pt x="39623" y="1129283"/>
                </a:lnTo>
                <a:lnTo>
                  <a:pt x="41147" y="1127759"/>
                </a:lnTo>
                <a:close/>
              </a:path>
              <a:path w="3740150" h="1879600">
                <a:moveTo>
                  <a:pt x="38099" y="1123187"/>
                </a:moveTo>
                <a:lnTo>
                  <a:pt x="38099" y="1120139"/>
                </a:lnTo>
                <a:lnTo>
                  <a:pt x="36575" y="1120139"/>
                </a:lnTo>
                <a:lnTo>
                  <a:pt x="35051" y="1121663"/>
                </a:lnTo>
                <a:lnTo>
                  <a:pt x="35051" y="1123187"/>
                </a:lnTo>
                <a:lnTo>
                  <a:pt x="36575" y="1124711"/>
                </a:lnTo>
                <a:lnTo>
                  <a:pt x="36575" y="1123187"/>
                </a:lnTo>
                <a:lnTo>
                  <a:pt x="38099" y="1123187"/>
                </a:lnTo>
                <a:close/>
              </a:path>
              <a:path w="3740150" h="1879600">
                <a:moveTo>
                  <a:pt x="36575" y="1117091"/>
                </a:moveTo>
                <a:lnTo>
                  <a:pt x="36575" y="1115567"/>
                </a:lnTo>
                <a:lnTo>
                  <a:pt x="35051" y="1115567"/>
                </a:lnTo>
                <a:lnTo>
                  <a:pt x="35051" y="1114043"/>
                </a:lnTo>
                <a:lnTo>
                  <a:pt x="33527" y="1114043"/>
                </a:lnTo>
                <a:lnTo>
                  <a:pt x="33527" y="1118615"/>
                </a:lnTo>
                <a:lnTo>
                  <a:pt x="35051" y="1117091"/>
                </a:lnTo>
                <a:lnTo>
                  <a:pt x="36575" y="1117091"/>
                </a:lnTo>
                <a:close/>
              </a:path>
              <a:path w="3740150" h="1879600">
                <a:moveTo>
                  <a:pt x="33527" y="1110995"/>
                </a:moveTo>
                <a:lnTo>
                  <a:pt x="33527" y="1109471"/>
                </a:lnTo>
                <a:lnTo>
                  <a:pt x="32003" y="1107947"/>
                </a:lnTo>
                <a:lnTo>
                  <a:pt x="30479" y="1109471"/>
                </a:lnTo>
                <a:lnTo>
                  <a:pt x="30479" y="1110995"/>
                </a:lnTo>
                <a:lnTo>
                  <a:pt x="32003" y="1110995"/>
                </a:lnTo>
                <a:lnTo>
                  <a:pt x="32003" y="1112519"/>
                </a:lnTo>
                <a:lnTo>
                  <a:pt x="33527" y="1110995"/>
                </a:lnTo>
                <a:close/>
              </a:path>
              <a:path w="3740150" h="1879600">
                <a:moveTo>
                  <a:pt x="32003" y="1104899"/>
                </a:moveTo>
                <a:lnTo>
                  <a:pt x="32003" y="1103375"/>
                </a:lnTo>
                <a:lnTo>
                  <a:pt x="30479" y="1101851"/>
                </a:lnTo>
                <a:lnTo>
                  <a:pt x="30479" y="1103375"/>
                </a:lnTo>
                <a:lnTo>
                  <a:pt x="28955" y="1103375"/>
                </a:lnTo>
                <a:lnTo>
                  <a:pt x="28955" y="1104899"/>
                </a:lnTo>
                <a:lnTo>
                  <a:pt x="30479" y="1106423"/>
                </a:lnTo>
                <a:lnTo>
                  <a:pt x="32003" y="1104899"/>
                </a:lnTo>
                <a:close/>
              </a:path>
              <a:path w="3740150" h="1879600">
                <a:moveTo>
                  <a:pt x="28955" y="1100327"/>
                </a:moveTo>
                <a:lnTo>
                  <a:pt x="28955" y="1095755"/>
                </a:lnTo>
                <a:lnTo>
                  <a:pt x="27431" y="1097279"/>
                </a:lnTo>
                <a:lnTo>
                  <a:pt x="25907" y="1097279"/>
                </a:lnTo>
                <a:lnTo>
                  <a:pt x="27431" y="1098803"/>
                </a:lnTo>
                <a:lnTo>
                  <a:pt x="27431" y="1100327"/>
                </a:lnTo>
                <a:lnTo>
                  <a:pt x="28955" y="1100327"/>
                </a:lnTo>
                <a:close/>
              </a:path>
              <a:path w="3740150" h="1879600">
                <a:moveTo>
                  <a:pt x="30479" y="1098803"/>
                </a:moveTo>
                <a:lnTo>
                  <a:pt x="28955" y="1097279"/>
                </a:lnTo>
                <a:lnTo>
                  <a:pt x="28955" y="1098803"/>
                </a:lnTo>
                <a:lnTo>
                  <a:pt x="30479" y="1098803"/>
                </a:lnTo>
                <a:close/>
              </a:path>
              <a:path w="3740150" h="1879600">
                <a:moveTo>
                  <a:pt x="27431" y="1092707"/>
                </a:moveTo>
                <a:lnTo>
                  <a:pt x="27431" y="1091183"/>
                </a:lnTo>
                <a:lnTo>
                  <a:pt x="24383" y="1091183"/>
                </a:lnTo>
                <a:lnTo>
                  <a:pt x="24383" y="1094231"/>
                </a:lnTo>
                <a:lnTo>
                  <a:pt x="25907" y="1094231"/>
                </a:lnTo>
                <a:lnTo>
                  <a:pt x="27431" y="1092707"/>
                </a:lnTo>
                <a:close/>
              </a:path>
              <a:path w="3740150" h="1879600">
                <a:moveTo>
                  <a:pt x="25907" y="1088135"/>
                </a:moveTo>
                <a:lnTo>
                  <a:pt x="25907" y="1085087"/>
                </a:lnTo>
                <a:lnTo>
                  <a:pt x="22859" y="1085087"/>
                </a:lnTo>
                <a:lnTo>
                  <a:pt x="22859" y="1088135"/>
                </a:lnTo>
                <a:lnTo>
                  <a:pt x="25907" y="1088135"/>
                </a:lnTo>
                <a:close/>
              </a:path>
              <a:path w="3740150" h="1879600">
                <a:moveTo>
                  <a:pt x="24383" y="1080515"/>
                </a:moveTo>
                <a:lnTo>
                  <a:pt x="22859" y="1080515"/>
                </a:lnTo>
                <a:lnTo>
                  <a:pt x="22859" y="1078991"/>
                </a:lnTo>
                <a:lnTo>
                  <a:pt x="19811" y="1078991"/>
                </a:lnTo>
                <a:lnTo>
                  <a:pt x="19811" y="1080515"/>
                </a:lnTo>
                <a:lnTo>
                  <a:pt x="21335" y="1082039"/>
                </a:lnTo>
                <a:lnTo>
                  <a:pt x="22859" y="1082039"/>
                </a:lnTo>
                <a:lnTo>
                  <a:pt x="24383" y="1080515"/>
                </a:lnTo>
                <a:close/>
              </a:path>
              <a:path w="3740150" h="1879600">
                <a:moveTo>
                  <a:pt x="22859" y="1074419"/>
                </a:moveTo>
                <a:lnTo>
                  <a:pt x="21335" y="1074419"/>
                </a:lnTo>
                <a:lnTo>
                  <a:pt x="21335" y="1072895"/>
                </a:lnTo>
                <a:lnTo>
                  <a:pt x="18287" y="1072895"/>
                </a:lnTo>
                <a:lnTo>
                  <a:pt x="18287" y="1074419"/>
                </a:lnTo>
                <a:lnTo>
                  <a:pt x="19811" y="1075943"/>
                </a:lnTo>
                <a:lnTo>
                  <a:pt x="21335" y="1075943"/>
                </a:lnTo>
                <a:lnTo>
                  <a:pt x="22859" y="1074419"/>
                </a:lnTo>
                <a:close/>
              </a:path>
              <a:path w="3740150" h="1879600">
                <a:moveTo>
                  <a:pt x="21335" y="1068323"/>
                </a:moveTo>
                <a:lnTo>
                  <a:pt x="19811" y="1066799"/>
                </a:lnTo>
                <a:lnTo>
                  <a:pt x="16763" y="1066799"/>
                </a:lnTo>
                <a:lnTo>
                  <a:pt x="16763" y="1068323"/>
                </a:lnTo>
                <a:lnTo>
                  <a:pt x="18287" y="1069847"/>
                </a:lnTo>
                <a:lnTo>
                  <a:pt x="19811" y="1069847"/>
                </a:lnTo>
                <a:lnTo>
                  <a:pt x="21335" y="1068323"/>
                </a:lnTo>
                <a:close/>
              </a:path>
              <a:path w="3740150" h="1879600">
                <a:moveTo>
                  <a:pt x="19811" y="1062227"/>
                </a:moveTo>
                <a:lnTo>
                  <a:pt x="18287" y="1060703"/>
                </a:lnTo>
                <a:lnTo>
                  <a:pt x="15239" y="1060703"/>
                </a:lnTo>
                <a:lnTo>
                  <a:pt x="15239" y="1062227"/>
                </a:lnTo>
                <a:lnTo>
                  <a:pt x="16763" y="1063751"/>
                </a:lnTo>
                <a:lnTo>
                  <a:pt x="18287" y="1063751"/>
                </a:lnTo>
                <a:lnTo>
                  <a:pt x="19811" y="1062227"/>
                </a:lnTo>
                <a:close/>
              </a:path>
              <a:path w="3740150" h="1879600">
                <a:moveTo>
                  <a:pt x="16763" y="1057655"/>
                </a:moveTo>
                <a:lnTo>
                  <a:pt x="16763" y="1053083"/>
                </a:lnTo>
                <a:lnTo>
                  <a:pt x="15239" y="1054607"/>
                </a:lnTo>
                <a:lnTo>
                  <a:pt x="13715" y="1054607"/>
                </a:lnTo>
                <a:lnTo>
                  <a:pt x="13715" y="1056131"/>
                </a:lnTo>
                <a:lnTo>
                  <a:pt x="15239" y="1057655"/>
                </a:lnTo>
                <a:lnTo>
                  <a:pt x="16763" y="1057655"/>
                </a:lnTo>
                <a:close/>
              </a:path>
              <a:path w="3740150" h="1879600">
                <a:moveTo>
                  <a:pt x="15239" y="1051559"/>
                </a:moveTo>
                <a:lnTo>
                  <a:pt x="15239" y="1046987"/>
                </a:lnTo>
                <a:lnTo>
                  <a:pt x="13715" y="1048511"/>
                </a:lnTo>
                <a:lnTo>
                  <a:pt x="12191" y="1048511"/>
                </a:lnTo>
                <a:lnTo>
                  <a:pt x="12191" y="1050035"/>
                </a:lnTo>
                <a:lnTo>
                  <a:pt x="13715" y="1051559"/>
                </a:lnTo>
                <a:lnTo>
                  <a:pt x="15239" y="1051559"/>
                </a:lnTo>
                <a:close/>
              </a:path>
              <a:path w="3740150" h="1879600">
                <a:moveTo>
                  <a:pt x="13715" y="1045463"/>
                </a:moveTo>
                <a:lnTo>
                  <a:pt x="13715" y="1040891"/>
                </a:lnTo>
                <a:lnTo>
                  <a:pt x="12191" y="1042415"/>
                </a:lnTo>
                <a:lnTo>
                  <a:pt x="10667" y="1042415"/>
                </a:lnTo>
                <a:lnTo>
                  <a:pt x="10667" y="1043939"/>
                </a:lnTo>
                <a:lnTo>
                  <a:pt x="12191" y="1045463"/>
                </a:lnTo>
                <a:lnTo>
                  <a:pt x="13715" y="1045463"/>
                </a:lnTo>
                <a:close/>
              </a:path>
              <a:path w="3740150" h="1879600">
                <a:moveTo>
                  <a:pt x="12191" y="1039367"/>
                </a:moveTo>
                <a:lnTo>
                  <a:pt x="12191" y="1034795"/>
                </a:lnTo>
                <a:lnTo>
                  <a:pt x="10667" y="1036319"/>
                </a:lnTo>
                <a:lnTo>
                  <a:pt x="9143" y="1036319"/>
                </a:lnTo>
                <a:lnTo>
                  <a:pt x="9143" y="1037843"/>
                </a:lnTo>
                <a:lnTo>
                  <a:pt x="10667" y="1039367"/>
                </a:lnTo>
                <a:lnTo>
                  <a:pt x="12191" y="1039367"/>
                </a:lnTo>
                <a:close/>
              </a:path>
              <a:path w="3740150" h="1879600">
                <a:moveTo>
                  <a:pt x="12191" y="1031747"/>
                </a:moveTo>
                <a:lnTo>
                  <a:pt x="12191" y="1030223"/>
                </a:lnTo>
                <a:lnTo>
                  <a:pt x="10667" y="1028699"/>
                </a:lnTo>
                <a:lnTo>
                  <a:pt x="9143" y="1028699"/>
                </a:lnTo>
                <a:lnTo>
                  <a:pt x="7619" y="1030223"/>
                </a:lnTo>
                <a:lnTo>
                  <a:pt x="9143" y="1031747"/>
                </a:lnTo>
                <a:lnTo>
                  <a:pt x="9143" y="1033271"/>
                </a:lnTo>
                <a:lnTo>
                  <a:pt x="10667" y="1031747"/>
                </a:lnTo>
                <a:lnTo>
                  <a:pt x="12191" y="1031747"/>
                </a:lnTo>
                <a:close/>
              </a:path>
              <a:path w="3740150" h="1879600">
                <a:moveTo>
                  <a:pt x="10667" y="1025651"/>
                </a:moveTo>
                <a:lnTo>
                  <a:pt x="10667" y="1024127"/>
                </a:lnTo>
                <a:lnTo>
                  <a:pt x="9143" y="1022603"/>
                </a:lnTo>
                <a:lnTo>
                  <a:pt x="7619" y="1022603"/>
                </a:lnTo>
                <a:lnTo>
                  <a:pt x="7619" y="1025651"/>
                </a:lnTo>
                <a:lnTo>
                  <a:pt x="10667" y="1025651"/>
                </a:lnTo>
                <a:close/>
              </a:path>
              <a:path w="3740150" h="1879600">
                <a:moveTo>
                  <a:pt x="9143" y="1019555"/>
                </a:moveTo>
                <a:lnTo>
                  <a:pt x="9143" y="1016507"/>
                </a:lnTo>
                <a:lnTo>
                  <a:pt x="7619" y="1016507"/>
                </a:lnTo>
                <a:lnTo>
                  <a:pt x="6095" y="1018031"/>
                </a:lnTo>
                <a:lnTo>
                  <a:pt x="6095" y="1019555"/>
                </a:lnTo>
                <a:lnTo>
                  <a:pt x="9143" y="1019555"/>
                </a:lnTo>
                <a:close/>
              </a:path>
              <a:path w="3740150" h="1879600">
                <a:moveTo>
                  <a:pt x="9143" y="1011935"/>
                </a:moveTo>
                <a:lnTo>
                  <a:pt x="9143" y="1010411"/>
                </a:lnTo>
                <a:lnTo>
                  <a:pt x="6095" y="1010411"/>
                </a:lnTo>
                <a:lnTo>
                  <a:pt x="6095" y="1013459"/>
                </a:lnTo>
                <a:lnTo>
                  <a:pt x="7619" y="1013459"/>
                </a:lnTo>
                <a:lnTo>
                  <a:pt x="9143" y="1011935"/>
                </a:lnTo>
                <a:close/>
              </a:path>
              <a:path w="3740150" h="1879600">
                <a:moveTo>
                  <a:pt x="7619" y="1007363"/>
                </a:moveTo>
                <a:lnTo>
                  <a:pt x="7619" y="1004315"/>
                </a:lnTo>
                <a:lnTo>
                  <a:pt x="4571" y="1004315"/>
                </a:lnTo>
                <a:lnTo>
                  <a:pt x="4571" y="1007363"/>
                </a:lnTo>
                <a:lnTo>
                  <a:pt x="7619" y="1007363"/>
                </a:lnTo>
                <a:close/>
              </a:path>
              <a:path w="3740150" h="1879600">
                <a:moveTo>
                  <a:pt x="7619" y="999743"/>
                </a:moveTo>
                <a:lnTo>
                  <a:pt x="6095" y="998219"/>
                </a:lnTo>
                <a:lnTo>
                  <a:pt x="3047" y="998219"/>
                </a:lnTo>
                <a:lnTo>
                  <a:pt x="3047" y="999743"/>
                </a:lnTo>
                <a:lnTo>
                  <a:pt x="4571" y="1001267"/>
                </a:lnTo>
                <a:lnTo>
                  <a:pt x="6095" y="1001267"/>
                </a:lnTo>
                <a:lnTo>
                  <a:pt x="7619" y="999743"/>
                </a:lnTo>
                <a:close/>
              </a:path>
              <a:path w="3740150" h="1879600">
                <a:moveTo>
                  <a:pt x="6095" y="995171"/>
                </a:moveTo>
                <a:lnTo>
                  <a:pt x="6095" y="992123"/>
                </a:lnTo>
                <a:lnTo>
                  <a:pt x="3047" y="992123"/>
                </a:lnTo>
                <a:lnTo>
                  <a:pt x="3047" y="995171"/>
                </a:lnTo>
                <a:lnTo>
                  <a:pt x="6095" y="995171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338571" y="6848855"/>
            <a:ext cx="2656840" cy="0"/>
          </a:xfrm>
          <a:custGeom>
            <a:avLst/>
            <a:gdLst/>
            <a:ahLst/>
            <a:cxnLst/>
            <a:rect l="l" t="t" r="r" b="b"/>
            <a:pathLst>
              <a:path w="2656840" h="0">
                <a:moveTo>
                  <a:pt x="0" y="0"/>
                </a:moveTo>
                <a:lnTo>
                  <a:pt x="2656331" y="0"/>
                </a:lnTo>
              </a:path>
            </a:pathLst>
          </a:custGeom>
          <a:ln w="12191">
            <a:solidFill>
              <a:srgbClr val="002D7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5330441" y="6891525"/>
            <a:ext cx="1284605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5" i="1">
                <a:solidFill>
                  <a:srgbClr val="525559"/>
                </a:solidFill>
                <a:latin typeface="Arial"/>
                <a:cs typeface="Arial"/>
              </a:rPr>
              <a:t>Источник:</a:t>
            </a:r>
            <a:r>
              <a:rPr dirty="0" sz="900" spc="-55" i="1">
                <a:solidFill>
                  <a:srgbClr val="525559"/>
                </a:solidFill>
                <a:latin typeface="Arial"/>
                <a:cs typeface="Arial"/>
              </a:rPr>
              <a:t> </a:t>
            </a:r>
            <a:r>
              <a:rPr dirty="0" sz="900" spc="-5" i="1">
                <a:solidFill>
                  <a:srgbClr val="525559"/>
                </a:solidFill>
                <a:latin typeface="Arial"/>
                <a:cs typeface="Arial"/>
              </a:rPr>
              <a:t>Медиалогия</a:t>
            </a:r>
            <a:endParaRPr sz="9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80591" y="5239509"/>
            <a:ext cx="5407025" cy="11398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r" marR="5080">
              <a:lnSpc>
                <a:spcPct val="100000"/>
              </a:lnSpc>
            </a:pPr>
            <a:r>
              <a:rPr dirty="0" sz="900" spc="-5">
                <a:solidFill>
                  <a:srgbClr val="525559"/>
                </a:solidFill>
                <a:latin typeface="Arial"/>
                <a:cs typeface="Arial"/>
              </a:rPr>
              <a:t>Количество</a:t>
            </a:r>
            <a:r>
              <a:rPr dirty="0" sz="900" spc="-35">
                <a:solidFill>
                  <a:srgbClr val="525559"/>
                </a:solidFill>
                <a:latin typeface="Arial"/>
                <a:cs typeface="Arial"/>
              </a:rPr>
              <a:t> </a:t>
            </a:r>
            <a:r>
              <a:rPr dirty="0" sz="900" spc="-5">
                <a:solidFill>
                  <a:srgbClr val="525559"/>
                </a:solidFill>
                <a:latin typeface="Arial"/>
                <a:cs typeface="Arial"/>
              </a:rPr>
              <a:t>сообщений</a:t>
            </a:r>
            <a:endParaRPr sz="900">
              <a:latin typeface="Arial"/>
              <a:cs typeface="Arial"/>
            </a:endParaRPr>
          </a:p>
          <a:p>
            <a:pPr algn="ctr" marL="12700" marR="2311400">
              <a:lnSpc>
                <a:spcPct val="100000"/>
              </a:lnSpc>
              <a:spcBef>
                <a:spcPts val="125"/>
              </a:spcBef>
            </a:pPr>
            <a:r>
              <a:rPr dirty="0" sz="1600" spc="-5">
                <a:solidFill>
                  <a:srgbClr val="FFFFFF"/>
                </a:solidFill>
                <a:latin typeface="Arial"/>
                <a:cs typeface="Arial"/>
              </a:rPr>
              <a:t>&gt;200 </a:t>
            </a:r>
            <a:r>
              <a:rPr dirty="0" sz="1600" spc="-10">
                <a:solidFill>
                  <a:srgbClr val="FFFFFF"/>
                </a:solidFill>
                <a:latin typeface="Arial"/>
                <a:cs typeface="Arial"/>
              </a:rPr>
              <a:t>публикаций </a:t>
            </a:r>
            <a:r>
              <a:rPr dirty="0" sz="1600" spc="-5">
                <a:solidFill>
                  <a:srgbClr val="FFFFFF"/>
                </a:solidFill>
                <a:latin typeface="Arial"/>
                <a:cs typeface="Arial"/>
              </a:rPr>
              <a:t>в </a:t>
            </a:r>
            <a:r>
              <a:rPr dirty="0" sz="1600" spc="-5">
                <a:solidFill>
                  <a:srgbClr val="FFFFFF"/>
                </a:solidFill>
                <a:latin typeface="Arial"/>
                <a:cs typeface="Arial"/>
              </a:rPr>
              <a:t>российских </a:t>
            </a:r>
            <a:r>
              <a:rPr dirty="0" sz="1600" spc="-5">
                <a:solidFill>
                  <a:srgbClr val="FFFFFF"/>
                </a:solidFill>
                <a:latin typeface="Arial"/>
                <a:cs typeface="Arial"/>
              </a:rPr>
              <a:t>и  </a:t>
            </a:r>
            <a:r>
              <a:rPr dirty="0" sz="1600" spc="-10">
                <a:solidFill>
                  <a:srgbClr val="FFFFFF"/>
                </a:solidFill>
                <a:latin typeface="Arial"/>
                <a:cs typeface="Arial"/>
              </a:rPr>
              <a:t>международных </a:t>
            </a:r>
            <a:r>
              <a:rPr dirty="0" sz="1600" spc="-10">
                <a:solidFill>
                  <a:srgbClr val="FFFFFF"/>
                </a:solidFill>
                <a:latin typeface="Arial"/>
                <a:cs typeface="Arial"/>
              </a:rPr>
              <a:t>СМИ  </a:t>
            </a:r>
            <a:r>
              <a:rPr dirty="0" sz="1600" spc="-20" b="1">
                <a:solidFill>
                  <a:srgbClr val="FFFFFF"/>
                </a:solidFill>
                <a:latin typeface="Arial"/>
                <a:cs typeface="Arial"/>
              </a:rPr>
              <a:t>СТОИМОСТЬ </a:t>
            </a:r>
            <a:r>
              <a:rPr dirty="0" sz="1600" spc="-20" b="1">
                <a:solidFill>
                  <a:srgbClr val="FFFFFF"/>
                </a:solidFill>
                <a:latin typeface="Arial"/>
                <a:cs typeface="Arial"/>
              </a:rPr>
              <a:t>ПРОЕКТА</a:t>
            </a:r>
            <a:r>
              <a:rPr dirty="0" sz="16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600" spc="-5" b="1">
                <a:solidFill>
                  <a:srgbClr val="FFFFFF"/>
                </a:solidFill>
                <a:latin typeface="Arial"/>
                <a:cs typeface="Arial"/>
              </a:rPr>
              <a:t>–</a:t>
            </a:r>
            <a:endParaRPr sz="1600">
              <a:latin typeface="Arial"/>
              <a:cs typeface="Arial"/>
            </a:endParaRPr>
          </a:p>
          <a:p>
            <a:pPr algn="ctr" marR="2298065">
              <a:lnSpc>
                <a:spcPct val="100000"/>
              </a:lnSpc>
            </a:pPr>
            <a:r>
              <a:rPr dirty="0" sz="1600" spc="-5" b="1">
                <a:solidFill>
                  <a:srgbClr val="FFFFFF"/>
                </a:solidFill>
                <a:latin typeface="Arial"/>
                <a:cs typeface="Arial"/>
              </a:rPr>
              <a:t>0</a:t>
            </a:r>
            <a:r>
              <a:rPr dirty="0" sz="1600" spc="-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600" spc="-15" b="1">
                <a:solidFill>
                  <a:srgbClr val="FFFFFF"/>
                </a:solidFill>
                <a:latin typeface="Arial"/>
                <a:cs typeface="Arial"/>
              </a:rPr>
              <a:t>РУБЛЕЙ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111496" y="5423915"/>
            <a:ext cx="3875532" cy="124815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87499" y="1871471"/>
            <a:ext cx="7159625" cy="828675"/>
          </a:xfrm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5400" spc="-5">
                <a:solidFill>
                  <a:srgbClr val="FFFFFF"/>
                </a:solidFill>
              </a:rPr>
              <a:t>Спасибо </a:t>
            </a:r>
            <a:r>
              <a:rPr dirty="0" sz="5400" spc="-5">
                <a:solidFill>
                  <a:srgbClr val="FFFFFF"/>
                </a:solidFill>
              </a:rPr>
              <a:t>за</a:t>
            </a:r>
            <a:r>
              <a:rPr dirty="0" sz="5400" spc="-90">
                <a:solidFill>
                  <a:srgbClr val="FFFFFF"/>
                </a:solidFill>
              </a:rPr>
              <a:t> </a:t>
            </a:r>
            <a:r>
              <a:rPr dirty="0" sz="5400" spc="-5">
                <a:solidFill>
                  <a:srgbClr val="FFFFFF"/>
                </a:solidFill>
              </a:rPr>
              <a:t>внимание!</a:t>
            </a:r>
            <a:endParaRPr sz="5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Условия, предостережения </a:t>
            </a:r>
            <a:r>
              <a:rPr dirty="0"/>
              <a:t>и</a:t>
            </a:r>
            <a:r>
              <a:rPr dirty="0" spc="-25"/>
              <a:t> </a:t>
            </a:r>
            <a:r>
              <a:rPr dirty="0" spc="-5"/>
              <a:t>оговорки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60907" y="1399539"/>
            <a:ext cx="8740140" cy="12230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302260" marR="5080" indent="-289560">
              <a:lnSpc>
                <a:spcPts val="1600"/>
              </a:lnSpc>
              <a:buChar char="•"/>
              <a:tabLst>
                <a:tab pos="302260" algn="l"/>
              </a:tabLst>
            </a:pP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Данный </a:t>
            </a:r>
            <a:r>
              <a:rPr dirty="0" sz="1400" spc="-10">
                <a:solidFill>
                  <a:srgbClr val="525559"/>
                </a:solidFill>
                <a:latin typeface="Arial"/>
                <a:cs typeface="Arial"/>
              </a:rPr>
              <a:t>документ 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не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является </a:t>
            </a:r>
            <a:r>
              <a:rPr dirty="0" sz="1400" spc="-10">
                <a:solidFill>
                  <a:srgbClr val="525559"/>
                </a:solidFill>
                <a:latin typeface="Arial"/>
                <a:cs typeface="Arial"/>
              </a:rPr>
              <a:t>предложением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по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продаже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или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заключению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сделки, 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и 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все 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выраженные 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в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нем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мнения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могут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быть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изменены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без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уведомления. Изложенные 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в </a:t>
            </a:r>
            <a:r>
              <a:rPr dirty="0" sz="1400" spc="-10">
                <a:solidFill>
                  <a:srgbClr val="525559"/>
                </a:solidFill>
                <a:latin typeface="Arial"/>
                <a:cs typeface="Arial"/>
              </a:rPr>
              <a:t>данном 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документе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данные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предназначены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только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для </a:t>
            </a:r>
            <a:r>
              <a:rPr dirty="0" sz="1400" spc="-10">
                <a:solidFill>
                  <a:srgbClr val="525559"/>
                </a:solidFill>
                <a:latin typeface="Arial"/>
                <a:cs typeface="Arial"/>
              </a:rPr>
              <a:t>целей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обсуждения 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и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представляют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собой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оценку 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АО  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КБ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«Ситибанк», имеющую 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силу 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на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27 апреля </a:t>
            </a:r>
            <a:r>
              <a:rPr dirty="0" sz="1400" spc="-10">
                <a:solidFill>
                  <a:srgbClr val="525559"/>
                </a:solidFill>
                <a:latin typeface="Arial"/>
                <a:cs typeface="Arial"/>
              </a:rPr>
              <a:t>2016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года. АО 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КБ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«Ситибанк» не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гарантирует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точности  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и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полноты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этой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информации 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и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не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несет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ответственности 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за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прямые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или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косвенные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убытки,  возникающие 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в 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связи 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с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ее</a:t>
            </a:r>
            <a:r>
              <a:rPr dirty="0" sz="1400" spc="-15">
                <a:solidFill>
                  <a:srgbClr val="525559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использованием.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79024" y="3219194"/>
            <a:ext cx="91948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417830" algn="l"/>
              </a:tabLst>
            </a:pP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э</a:t>
            </a:r>
            <a:r>
              <a:rPr dirty="0" sz="1400" spc="-15">
                <a:solidFill>
                  <a:srgbClr val="525559"/>
                </a:solidFill>
                <a:latin typeface="Arial"/>
                <a:cs typeface="Arial"/>
              </a:rPr>
              <a:t>л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.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	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ад</a:t>
            </a:r>
            <a:r>
              <a:rPr dirty="0" sz="1400" spc="-15">
                <a:solidFill>
                  <a:srgbClr val="525559"/>
                </a:solidFill>
                <a:latin typeface="Arial"/>
                <a:cs typeface="Arial"/>
              </a:rPr>
              <a:t>р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с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0907" y="2809238"/>
            <a:ext cx="7802245" cy="8375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02260" indent="-289560">
              <a:lnSpc>
                <a:spcPct val="100000"/>
              </a:lnSpc>
              <a:buChar char="•"/>
              <a:tabLst>
                <a:tab pos="301625" algn="l"/>
                <a:tab pos="302260" algn="l"/>
              </a:tabLst>
            </a:pP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При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использовании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материалов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исследования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необходима 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ссылка 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на 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АО 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КБ</a:t>
            </a:r>
            <a:r>
              <a:rPr dirty="0" sz="1400" spc="35">
                <a:solidFill>
                  <a:srgbClr val="525559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«Ситибанк».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525559"/>
              </a:buClr>
              <a:buFont typeface="Arial"/>
              <a:buChar char="•"/>
            </a:pPr>
            <a:endParaRPr sz="1450">
              <a:latin typeface="Times New Roman"/>
              <a:cs typeface="Times New Roman"/>
            </a:endParaRPr>
          </a:p>
          <a:p>
            <a:pPr marL="302260" marR="123825" indent="-289560">
              <a:lnSpc>
                <a:spcPts val="1600"/>
              </a:lnSpc>
              <a:buChar char="•"/>
              <a:tabLst>
                <a:tab pos="301625" algn="l"/>
                <a:tab pos="302260" algn="l"/>
                <a:tab pos="692150" algn="l"/>
                <a:tab pos="1699260" algn="l"/>
                <a:tab pos="2769235" algn="l"/>
                <a:tab pos="3021965" algn="l"/>
                <a:tab pos="4526280" algn="l"/>
                <a:tab pos="5791200" algn="l"/>
                <a:tab pos="6030595" algn="l"/>
                <a:tab pos="6711950" algn="l"/>
              </a:tabLst>
            </a:pP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о</a:t>
            </a:r>
            <a:r>
              <a:rPr dirty="0" sz="1400">
                <a:solidFill>
                  <a:srgbClr val="525559"/>
                </a:solidFill>
                <a:latin typeface="Times New Roman"/>
                <a:cs typeface="Times New Roman"/>
              </a:rPr>
              <a:t>	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вопро</a:t>
            </a:r>
            <a:r>
              <a:rPr dirty="0" sz="1400" spc="-10">
                <a:solidFill>
                  <a:srgbClr val="525559"/>
                </a:solidFill>
                <a:latin typeface="Arial"/>
                <a:cs typeface="Arial"/>
              </a:rPr>
              <a:t>с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ам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,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	</a:t>
            </a:r>
            <a:r>
              <a:rPr dirty="0" sz="1400" spc="-10">
                <a:solidFill>
                  <a:srgbClr val="525559"/>
                </a:solidFill>
                <a:latin typeface="Arial"/>
                <a:cs typeface="Arial"/>
              </a:rPr>
              <a:t>с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вя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з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а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нн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ы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м</a:t>
            </a:r>
            <a:r>
              <a:rPr dirty="0" sz="1400">
                <a:solidFill>
                  <a:srgbClr val="525559"/>
                </a:solidFill>
                <a:latin typeface="Times New Roman"/>
                <a:cs typeface="Times New Roman"/>
              </a:rPr>
              <a:t>	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с</a:t>
            </a:r>
            <a:r>
              <a:rPr dirty="0" sz="1400">
                <a:solidFill>
                  <a:srgbClr val="525559"/>
                </a:solidFill>
                <a:latin typeface="Times New Roman"/>
                <a:cs typeface="Times New Roman"/>
              </a:rPr>
              <a:t>	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и</a:t>
            </a:r>
            <a:r>
              <a:rPr dirty="0" sz="1400" spc="-10">
                <a:solidFill>
                  <a:srgbClr val="525559"/>
                </a:solidFill>
                <a:latin typeface="Arial"/>
                <a:cs typeface="Arial"/>
              </a:rPr>
              <a:t>сс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ледов</a:t>
            </a:r>
            <a:r>
              <a:rPr dirty="0" sz="1400" spc="-15">
                <a:solidFill>
                  <a:srgbClr val="525559"/>
                </a:solidFill>
                <a:latin typeface="Arial"/>
                <a:cs typeface="Arial"/>
              </a:rPr>
              <a:t>а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н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ием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,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	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о</a:t>
            </a:r>
            <a:r>
              <a:rPr dirty="0" sz="1400" spc="-15">
                <a:solidFill>
                  <a:srgbClr val="525559"/>
                </a:solidFill>
                <a:latin typeface="Arial"/>
                <a:cs typeface="Arial"/>
              </a:rPr>
              <a:t>бр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ащай</a:t>
            </a:r>
            <a:r>
              <a:rPr dirty="0" sz="1400" spc="-10">
                <a:solidFill>
                  <a:srgbClr val="525559"/>
                </a:solidFill>
                <a:latin typeface="Arial"/>
                <a:cs typeface="Arial"/>
              </a:rPr>
              <a:t>т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е</a:t>
            </a:r>
            <a:r>
              <a:rPr dirty="0" sz="1400" spc="-10">
                <a:solidFill>
                  <a:srgbClr val="525559"/>
                </a:solidFill>
                <a:latin typeface="Arial"/>
                <a:cs typeface="Arial"/>
              </a:rPr>
              <a:t>с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ь</a:t>
            </a:r>
            <a:r>
              <a:rPr dirty="0" sz="1400">
                <a:solidFill>
                  <a:srgbClr val="525559"/>
                </a:solidFill>
                <a:latin typeface="Times New Roman"/>
                <a:cs typeface="Times New Roman"/>
              </a:rPr>
              <a:t>	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к</a:t>
            </a:r>
            <a:r>
              <a:rPr dirty="0" sz="1400">
                <a:solidFill>
                  <a:srgbClr val="525559"/>
                </a:solidFill>
                <a:latin typeface="Times New Roman"/>
                <a:cs typeface="Times New Roman"/>
              </a:rPr>
              <a:t>	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А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л</a:t>
            </a:r>
            <a:r>
              <a:rPr dirty="0" sz="1400" spc="-20">
                <a:solidFill>
                  <a:srgbClr val="525559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не</a:t>
            </a:r>
            <a:r>
              <a:rPr dirty="0" sz="1400">
                <a:solidFill>
                  <a:srgbClr val="525559"/>
                </a:solidFill>
                <a:latin typeface="Times New Roman"/>
                <a:cs typeface="Times New Roman"/>
              </a:rPr>
              <a:t>	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Ви</a:t>
            </a:r>
            <a:r>
              <a:rPr dirty="0" sz="1400" spc="-20">
                <a:solidFill>
                  <a:srgbClr val="525559"/>
                </a:solidFill>
                <a:latin typeface="Arial"/>
                <a:cs typeface="Arial"/>
              </a:rPr>
              <a:t>л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ьн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н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</a:rPr>
              <a:t>ой</a:t>
            </a:r>
            <a:r>
              <a:rPr dirty="0" sz="1400">
                <a:solidFill>
                  <a:srgbClr val="525559"/>
                </a:solidFill>
                <a:latin typeface="Arial"/>
                <a:cs typeface="Arial"/>
              </a:rPr>
              <a:t>,  </a:t>
            </a:r>
            <a:r>
              <a:rPr dirty="0" sz="1400" spc="-5" u="heavy">
                <a:solidFill>
                  <a:srgbClr val="FF0000"/>
                </a:solidFill>
                <a:latin typeface="Arial"/>
                <a:cs typeface="Arial"/>
                <a:hlinkClick r:id="rId2"/>
              </a:rPr>
              <a:t>alina.vilnina@citi.com</a:t>
            </a:r>
            <a:r>
              <a:rPr dirty="0" sz="1400" spc="-5">
                <a:solidFill>
                  <a:srgbClr val="525559"/>
                </a:solidFill>
                <a:latin typeface="Arial"/>
                <a:cs typeface="Arial"/>
                <a:hlinkClick r:id="rId2"/>
              </a:rPr>
              <a:t>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1951" y="7104377"/>
            <a:ext cx="95885" cy="1638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5">
                <a:solidFill>
                  <a:srgbClr val="00BDF2"/>
                </a:solidFill>
                <a:latin typeface="Arial"/>
                <a:cs typeface="Arial"/>
              </a:rPr>
              <a:t>5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av85753</dc:creator>
  <cp:keywords>()</cp:keywords>
  <dc:title>SpendResearch_Citi_27042016</dc:title>
  <dcterms:created xsi:type="dcterms:W3CDTF">2016-04-26T16:11:39Z</dcterms:created>
  <dcterms:modified xsi:type="dcterms:W3CDTF">2016-04-26T16:11:39Z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2016-04-26T00:00:00Z</vt:filetime>
  </property>
  <property fmtid="{D5CDD505-2E9C-101B-9397-08002B2CF9AE}" pid="3" name="Creator">
    <vt:lpwstr>PDFCreator Version 1.4.0</vt:lpwstr>
  </property>
  <property fmtid="{D5CDD505-2E9C-101B-9397-08002B2CF9AE}" pid="4" name="LastSaved">
    <vt:filetime>2016-04-26T00:00:00Z</vt:filetime>
  </property>
</Properties>
</file>