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81" r:id="rId4"/>
    <p:sldId id="280" r:id="rId5"/>
    <p:sldId id="262" r:id="rId6"/>
    <p:sldId id="279" r:id="rId7"/>
    <p:sldId id="271" r:id="rId8"/>
    <p:sldId id="276" r:id="rId9"/>
    <p:sldId id="266" r:id="rId10"/>
    <p:sldId id="268" r:id="rId11"/>
    <p:sldId id="270" r:id="rId12"/>
    <p:sldId id="273" r:id="rId13"/>
    <p:sldId id="278" r:id="rId14"/>
    <p:sldId id="272" r:id="rId15"/>
    <p:sldId id="274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F3700-FD43-4DD9-AA55-2ABC4E43F6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55837-96DB-4124-97C8-DAAC90419A1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baseline="0" dirty="0"/>
            <a:t>РОССИЯ</a:t>
          </a:r>
        </a:p>
      </dgm:t>
    </dgm:pt>
    <dgm:pt modelId="{2857F106-B7F4-41F5-BBF8-6E22F7F9E741}" type="parTrans" cxnId="{1269850E-48F9-4F61-A4AB-FCC614E0673C}">
      <dgm:prSet/>
      <dgm:spPr/>
      <dgm:t>
        <a:bodyPr/>
        <a:lstStyle/>
        <a:p>
          <a:endParaRPr lang="ru-RU"/>
        </a:p>
      </dgm:t>
    </dgm:pt>
    <dgm:pt modelId="{ACCAB444-7093-4D3C-9BA0-ED8303A7A7FE}" type="sibTrans" cxnId="{1269850E-48F9-4F61-A4AB-FCC614E0673C}">
      <dgm:prSet/>
      <dgm:spPr/>
      <dgm:t>
        <a:bodyPr/>
        <a:lstStyle/>
        <a:p>
          <a:endParaRPr lang="ru-RU"/>
        </a:p>
      </dgm:t>
    </dgm:pt>
    <dgm:pt modelId="{C00FF0F7-941D-44DD-86A9-A14E7D29F553}">
      <dgm:prSet phldrT="[Текст]"/>
      <dgm:spPr>
        <a:solidFill>
          <a:schemeClr val="bg1"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идея</a:t>
          </a:r>
          <a:endParaRPr lang="ru-RU" dirty="0">
            <a:solidFill>
              <a:srgbClr val="C00000"/>
            </a:solidFill>
          </a:endParaRPr>
        </a:p>
      </dgm:t>
    </dgm:pt>
    <dgm:pt modelId="{F492E978-3DE2-47F2-9851-79BC9EED78FB}" type="parTrans" cxnId="{3867A9C1-F1A5-470A-B529-BC0DCEEA648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CD1C56D-7913-4745-B286-ACB83D72ABEE}" type="sibTrans" cxnId="{3867A9C1-F1A5-470A-B529-BC0DCEEA648D}">
      <dgm:prSet/>
      <dgm:spPr/>
      <dgm:t>
        <a:bodyPr/>
        <a:lstStyle/>
        <a:p>
          <a:endParaRPr lang="ru-RU"/>
        </a:p>
      </dgm:t>
    </dgm:pt>
    <dgm:pt modelId="{CB613245-1FD3-4096-8592-C6BF608C820D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организация и координация проекта</a:t>
          </a:r>
          <a:endParaRPr lang="ru-RU" dirty="0">
            <a:solidFill>
              <a:srgbClr val="C00000"/>
            </a:solidFill>
          </a:endParaRPr>
        </a:p>
      </dgm:t>
    </dgm:pt>
    <dgm:pt modelId="{34E2D984-7023-4D5A-8911-DA9DE9EE62BA}" type="parTrans" cxnId="{CCEBDF1F-7E82-4521-90CB-B83B5AF17BB6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9134419-7A29-47DA-BC00-054E7654A587}" type="sibTrans" cxnId="{CCEBDF1F-7E82-4521-90CB-B83B5AF17BB6}">
      <dgm:prSet/>
      <dgm:spPr/>
      <dgm:t>
        <a:bodyPr/>
        <a:lstStyle/>
        <a:p>
          <a:endParaRPr lang="ru-RU"/>
        </a:p>
      </dgm:t>
    </dgm:pt>
    <dgm:pt modelId="{D1722D98-8BF7-4AF5-93B0-8184E7D3A74C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финансирование</a:t>
          </a:r>
          <a:endParaRPr lang="ru-RU" dirty="0">
            <a:solidFill>
              <a:srgbClr val="C00000"/>
            </a:solidFill>
          </a:endParaRPr>
        </a:p>
      </dgm:t>
    </dgm:pt>
    <dgm:pt modelId="{BFCD2327-1419-4781-86A2-2B0614B82A23}" type="parTrans" cxnId="{675CECDC-3BB9-46E2-B17C-29F2F4DE42C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E1EC3FE-477B-4287-A6B2-76DFE92E505A}" type="sibTrans" cxnId="{675CECDC-3BB9-46E2-B17C-29F2F4DE42CD}">
      <dgm:prSet/>
      <dgm:spPr/>
      <dgm:t>
        <a:bodyPr/>
        <a:lstStyle/>
        <a:p>
          <a:endParaRPr lang="ru-RU"/>
        </a:p>
      </dgm:t>
    </dgm:pt>
    <dgm:pt modelId="{6ED2805A-E50B-4C46-83CE-03DA380FC3A3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техническое оснащение</a:t>
          </a:r>
          <a:endParaRPr lang="ru-RU" dirty="0">
            <a:solidFill>
              <a:srgbClr val="C00000"/>
            </a:solidFill>
          </a:endParaRPr>
        </a:p>
      </dgm:t>
    </dgm:pt>
    <dgm:pt modelId="{EFE2D96C-1116-4247-B271-317C21218C81}" type="parTrans" cxnId="{ABD7BA9C-E646-4574-BF14-1F97F39203C3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DC2E950-D446-4ADD-AA37-6DCC91853A6A}" type="sibTrans" cxnId="{ABD7BA9C-E646-4574-BF14-1F97F39203C3}">
      <dgm:prSet/>
      <dgm:spPr/>
      <dgm:t>
        <a:bodyPr/>
        <a:lstStyle/>
        <a:p>
          <a:endParaRPr lang="ru-RU"/>
        </a:p>
      </dgm:t>
    </dgm:pt>
    <dgm:pt modelId="{5959D370-B1BF-4D7E-BCAA-B5709C9B9695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пилот шара</a:t>
          </a:r>
          <a:endParaRPr lang="ru-RU" dirty="0">
            <a:solidFill>
              <a:srgbClr val="C00000"/>
            </a:solidFill>
          </a:endParaRPr>
        </a:p>
      </dgm:t>
    </dgm:pt>
    <dgm:pt modelId="{12858D7E-E426-4D3C-970E-86DCD8E7BF57}" type="parTrans" cxnId="{F76EC70E-CA05-40A1-B1C5-5DB762328FC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BA4D8D5-41D4-47CF-BBBA-D8CCB3486DA4}" type="sibTrans" cxnId="{F76EC70E-CA05-40A1-B1C5-5DB762328FC5}">
      <dgm:prSet/>
      <dgm:spPr/>
      <dgm:t>
        <a:bodyPr/>
        <a:lstStyle/>
        <a:p>
          <a:endParaRPr lang="ru-RU"/>
        </a:p>
      </dgm:t>
    </dgm:pt>
    <dgm:pt modelId="{E4356579-110C-4237-903A-687911DE451E}" type="pres">
      <dgm:prSet presAssocID="{865F3700-FD43-4DD9-AA55-2ABC4E43F6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DB0E0B-0822-4407-AF50-CA52CB36887E}" type="pres">
      <dgm:prSet presAssocID="{30055837-96DB-4124-97C8-DAAC90419A1D}" presName="root" presStyleCnt="0"/>
      <dgm:spPr/>
    </dgm:pt>
    <dgm:pt modelId="{1BA30EC5-A2DE-4790-952E-D329689E296B}" type="pres">
      <dgm:prSet presAssocID="{30055837-96DB-4124-97C8-DAAC90419A1D}" presName="rootComposite" presStyleCnt="0"/>
      <dgm:spPr/>
    </dgm:pt>
    <dgm:pt modelId="{EFDB64D4-5BDF-40A0-A988-9F86A9A3622F}" type="pres">
      <dgm:prSet presAssocID="{30055837-96DB-4124-97C8-DAAC90419A1D}" presName="rootText" presStyleLbl="node1" presStyleIdx="0" presStyleCnt="1" custScaleX="25586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512191-6B5A-4186-A9C6-CD20D7EA46FE}" type="pres">
      <dgm:prSet presAssocID="{30055837-96DB-4124-97C8-DAAC90419A1D}" presName="rootConnector" presStyleLbl="node1" presStyleIdx="0" presStyleCnt="1"/>
      <dgm:spPr/>
      <dgm:t>
        <a:bodyPr/>
        <a:lstStyle/>
        <a:p>
          <a:endParaRPr lang="ru-RU"/>
        </a:p>
      </dgm:t>
    </dgm:pt>
    <dgm:pt modelId="{706D3A21-EF75-4A38-88E1-DA8B1CDCCD2C}" type="pres">
      <dgm:prSet presAssocID="{30055837-96DB-4124-97C8-DAAC90419A1D}" presName="childShape" presStyleCnt="0"/>
      <dgm:spPr/>
    </dgm:pt>
    <dgm:pt modelId="{242D34E4-07DF-4069-B3AD-DFF905FBC71B}" type="pres">
      <dgm:prSet presAssocID="{F492E978-3DE2-47F2-9851-79BC9EED78F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E6B333D-9764-4F8E-8242-27B1A3F22712}" type="pres">
      <dgm:prSet presAssocID="{C00FF0F7-941D-44DD-86A9-A14E7D29F553}" presName="childText" presStyleLbl="bgAcc1" presStyleIdx="0" presStyleCnt="5" custScaleX="16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A956A-6AEF-42B6-9296-8FC72E69F455}" type="pres">
      <dgm:prSet presAssocID="{34E2D984-7023-4D5A-8911-DA9DE9EE62B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91C065A-432F-4ACB-88B7-0B27951CDDBE}" type="pres">
      <dgm:prSet presAssocID="{CB613245-1FD3-4096-8592-C6BF608C820D}" presName="childText" presStyleLbl="bgAcc1" presStyleIdx="1" presStyleCnt="5" custScaleX="239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6209-F9E2-44F1-B628-C2BFD2169AC0}" type="pres">
      <dgm:prSet presAssocID="{BFCD2327-1419-4781-86A2-2B0614B82A2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DE751E0-4561-4903-8606-918DB56FB444}" type="pres">
      <dgm:prSet presAssocID="{D1722D98-8BF7-4AF5-93B0-8184E7D3A74C}" presName="childText" presStyleLbl="bgAcc1" presStyleIdx="2" presStyleCnt="5" custScaleX="21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830D7-1E55-47E4-918C-68D681321376}" type="pres">
      <dgm:prSet presAssocID="{EFE2D96C-1116-4247-B271-317C21218C8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0722953C-C0F9-4997-B48F-D4B9A134A8D8}" type="pres">
      <dgm:prSet presAssocID="{6ED2805A-E50B-4C46-83CE-03DA380FC3A3}" presName="childText" presStyleLbl="bgAcc1" presStyleIdx="3" presStyleCnt="5" custScaleX="20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16FFA-8003-4DDF-9560-1A81CCD06F4E}" type="pres">
      <dgm:prSet presAssocID="{12858D7E-E426-4D3C-970E-86DCD8E7BF5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1011577-4B5B-4A0B-BA44-2611B37552A6}" type="pres">
      <dgm:prSet presAssocID="{5959D370-B1BF-4D7E-BCAA-B5709C9B9695}" presName="childText" presStyleLbl="bgAcc1" presStyleIdx="4" presStyleCnt="5" custScaleX="225697" custLinFactNeighborX="-682" custLinFactNeighborY="-6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7A9C1-F1A5-470A-B529-BC0DCEEA648D}" srcId="{30055837-96DB-4124-97C8-DAAC90419A1D}" destId="{C00FF0F7-941D-44DD-86A9-A14E7D29F553}" srcOrd="0" destOrd="0" parTransId="{F492E978-3DE2-47F2-9851-79BC9EED78FB}" sibTransId="{7CD1C56D-7913-4745-B286-ACB83D72ABEE}"/>
    <dgm:cxn modelId="{B5E99A94-8EC9-4BAC-9287-B51FA885233D}" type="presOf" srcId="{F492E978-3DE2-47F2-9851-79BC9EED78FB}" destId="{242D34E4-07DF-4069-B3AD-DFF905FBC71B}" srcOrd="0" destOrd="0" presId="urn:microsoft.com/office/officeart/2005/8/layout/hierarchy3"/>
    <dgm:cxn modelId="{67EDDEC4-5E4B-4324-9059-E3A417D6D80F}" type="presOf" srcId="{C00FF0F7-941D-44DD-86A9-A14E7D29F553}" destId="{AE6B333D-9764-4F8E-8242-27B1A3F22712}" srcOrd="0" destOrd="0" presId="urn:microsoft.com/office/officeart/2005/8/layout/hierarchy3"/>
    <dgm:cxn modelId="{EDEA5CE5-9E88-4A5C-ABAB-C530A2F353D8}" type="presOf" srcId="{EFE2D96C-1116-4247-B271-317C21218C81}" destId="{229830D7-1E55-47E4-918C-68D681321376}" srcOrd="0" destOrd="0" presId="urn:microsoft.com/office/officeart/2005/8/layout/hierarchy3"/>
    <dgm:cxn modelId="{AD3E745B-4A5A-4C08-BE7D-DDA9F010AD46}" type="presOf" srcId="{12858D7E-E426-4D3C-970E-86DCD8E7BF57}" destId="{6A916FFA-8003-4DDF-9560-1A81CCD06F4E}" srcOrd="0" destOrd="0" presId="urn:microsoft.com/office/officeart/2005/8/layout/hierarchy3"/>
    <dgm:cxn modelId="{ABD7BA9C-E646-4574-BF14-1F97F39203C3}" srcId="{30055837-96DB-4124-97C8-DAAC90419A1D}" destId="{6ED2805A-E50B-4C46-83CE-03DA380FC3A3}" srcOrd="3" destOrd="0" parTransId="{EFE2D96C-1116-4247-B271-317C21218C81}" sibTransId="{1DC2E950-D446-4ADD-AA37-6DCC91853A6A}"/>
    <dgm:cxn modelId="{E4CBFF52-4D91-423F-B98E-3C1CA701A95F}" type="presOf" srcId="{6ED2805A-E50B-4C46-83CE-03DA380FC3A3}" destId="{0722953C-C0F9-4997-B48F-D4B9A134A8D8}" srcOrd="0" destOrd="0" presId="urn:microsoft.com/office/officeart/2005/8/layout/hierarchy3"/>
    <dgm:cxn modelId="{A7BF64F7-F361-4557-8172-5848ED7D5064}" type="presOf" srcId="{D1722D98-8BF7-4AF5-93B0-8184E7D3A74C}" destId="{FDE751E0-4561-4903-8606-918DB56FB444}" srcOrd="0" destOrd="0" presId="urn:microsoft.com/office/officeart/2005/8/layout/hierarchy3"/>
    <dgm:cxn modelId="{6A0AD599-44F1-4873-9E92-7A44C7721395}" type="presOf" srcId="{5959D370-B1BF-4D7E-BCAA-B5709C9B9695}" destId="{41011577-4B5B-4A0B-BA44-2611B37552A6}" srcOrd="0" destOrd="0" presId="urn:microsoft.com/office/officeart/2005/8/layout/hierarchy3"/>
    <dgm:cxn modelId="{05A26669-A797-448A-AB7C-D6D7C4F55201}" type="presOf" srcId="{34E2D984-7023-4D5A-8911-DA9DE9EE62BA}" destId="{6F2A956A-6AEF-42B6-9296-8FC72E69F455}" srcOrd="0" destOrd="0" presId="urn:microsoft.com/office/officeart/2005/8/layout/hierarchy3"/>
    <dgm:cxn modelId="{7A5A095A-C1B5-4C5F-B6EF-1322A8898FF1}" type="presOf" srcId="{30055837-96DB-4124-97C8-DAAC90419A1D}" destId="{A6512191-6B5A-4186-A9C6-CD20D7EA46FE}" srcOrd="1" destOrd="0" presId="urn:microsoft.com/office/officeart/2005/8/layout/hierarchy3"/>
    <dgm:cxn modelId="{675CECDC-3BB9-46E2-B17C-29F2F4DE42CD}" srcId="{30055837-96DB-4124-97C8-DAAC90419A1D}" destId="{D1722D98-8BF7-4AF5-93B0-8184E7D3A74C}" srcOrd="2" destOrd="0" parTransId="{BFCD2327-1419-4781-86A2-2B0614B82A23}" sibTransId="{CE1EC3FE-477B-4287-A6B2-76DFE92E505A}"/>
    <dgm:cxn modelId="{F76EC70E-CA05-40A1-B1C5-5DB762328FC5}" srcId="{30055837-96DB-4124-97C8-DAAC90419A1D}" destId="{5959D370-B1BF-4D7E-BCAA-B5709C9B9695}" srcOrd="4" destOrd="0" parTransId="{12858D7E-E426-4D3C-970E-86DCD8E7BF57}" sibTransId="{2BA4D8D5-41D4-47CF-BBBA-D8CCB3486DA4}"/>
    <dgm:cxn modelId="{15C904D5-68F4-4E1E-9FF4-D5D2B1EB0E69}" type="presOf" srcId="{CB613245-1FD3-4096-8592-C6BF608C820D}" destId="{A91C065A-432F-4ACB-88B7-0B27951CDDBE}" srcOrd="0" destOrd="0" presId="urn:microsoft.com/office/officeart/2005/8/layout/hierarchy3"/>
    <dgm:cxn modelId="{D94C557A-075F-4063-9E6A-526BA3ABE679}" type="presOf" srcId="{BFCD2327-1419-4781-86A2-2B0614B82A23}" destId="{142B6209-F9E2-44F1-B628-C2BFD2169AC0}" srcOrd="0" destOrd="0" presId="urn:microsoft.com/office/officeart/2005/8/layout/hierarchy3"/>
    <dgm:cxn modelId="{8B6FF69D-8FB9-424B-AEB4-5370DE8E7C2F}" type="presOf" srcId="{30055837-96DB-4124-97C8-DAAC90419A1D}" destId="{EFDB64D4-5BDF-40A0-A988-9F86A9A3622F}" srcOrd="0" destOrd="0" presId="urn:microsoft.com/office/officeart/2005/8/layout/hierarchy3"/>
    <dgm:cxn modelId="{9DCC0735-E768-4A19-8302-2D1D348B5E91}" type="presOf" srcId="{865F3700-FD43-4DD9-AA55-2ABC4E43F64D}" destId="{E4356579-110C-4237-903A-687911DE451E}" srcOrd="0" destOrd="0" presId="urn:microsoft.com/office/officeart/2005/8/layout/hierarchy3"/>
    <dgm:cxn modelId="{1269850E-48F9-4F61-A4AB-FCC614E0673C}" srcId="{865F3700-FD43-4DD9-AA55-2ABC4E43F64D}" destId="{30055837-96DB-4124-97C8-DAAC90419A1D}" srcOrd="0" destOrd="0" parTransId="{2857F106-B7F4-41F5-BBF8-6E22F7F9E741}" sibTransId="{ACCAB444-7093-4D3C-9BA0-ED8303A7A7FE}"/>
    <dgm:cxn modelId="{CCEBDF1F-7E82-4521-90CB-B83B5AF17BB6}" srcId="{30055837-96DB-4124-97C8-DAAC90419A1D}" destId="{CB613245-1FD3-4096-8592-C6BF608C820D}" srcOrd="1" destOrd="0" parTransId="{34E2D984-7023-4D5A-8911-DA9DE9EE62BA}" sibTransId="{89134419-7A29-47DA-BC00-054E7654A587}"/>
    <dgm:cxn modelId="{9CE64CFF-CC35-472D-A5AD-2504BF4F00C0}" type="presParOf" srcId="{E4356579-110C-4237-903A-687911DE451E}" destId="{AFDB0E0B-0822-4407-AF50-CA52CB36887E}" srcOrd="0" destOrd="0" presId="urn:microsoft.com/office/officeart/2005/8/layout/hierarchy3"/>
    <dgm:cxn modelId="{07DEEAE1-0CC4-4B9B-A9E1-3BCC2712C0B4}" type="presParOf" srcId="{AFDB0E0B-0822-4407-AF50-CA52CB36887E}" destId="{1BA30EC5-A2DE-4790-952E-D329689E296B}" srcOrd="0" destOrd="0" presId="urn:microsoft.com/office/officeart/2005/8/layout/hierarchy3"/>
    <dgm:cxn modelId="{26EC7A27-867B-47B1-B291-A145E6156033}" type="presParOf" srcId="{1BA30EC5-A2DE-4790-952E-D329689E296B}" destId="{EFDB64D4-5BDF-40A0-A988-9F86A9A3622F}" srcOrd="0" destOrd="0" presId="urn:microsoft.com/office/officeart/2005/8/layout/hierarchy3"/>
    <dgm:cxn modelId="{0EF08A1A-E430-4FAA-8CC6-B3DE73834970}" type="presParOf" srcId="{1BA30EC5-A2DE-4790-952E-D329689E296B}" destId="{A6512191-6B5A-4186-A9C6-CD20D7EA46FE}" srcOrd="1" destOrd="0" presId="urn:microsoft.com/office/officeart/2005/8/layout/hierarchy3"/>
    <dgm:cxn modelId="{7648B3C1-E2AC-4C1B-BA6A-C12D191D5956}" type="presParOf" srcId="{AFDB0E0B-0822-4407-AF50-CA52CB36887E}" destId="{706D3A21-EF75-4A38-88E1-DA8B1CDCCD2C}" srcOrd="1" destOrd="0" presId="urn:microsoft.com/office/officeart/2005/8/layout/hierarchy3"/>
    <dgm:cxn modelId="{125EDDBD-2D55-45F7-B64A-BE1C5B373518}" type="presParOf" srcId="{706D3A21-EF75-4A38-88E1-DA8B1CDCCD2C}" destId="{242D34E4-07DF-4069-B3AD-DFF905FBC71B}" srcOrd="0" destOrd="0" presId="urn:microsoft.com/office/officeart/2005/8/layout/hierarchy3"/>
    <dgm:cxn modelId="{D66CD482-3641-4F94-A5C3-6F58B2471595}" type="presParOf" srcId="{706D3A21-EF75-4A38-88E1-DA8B1CDCCD2C}" destId="{AE6B333D-9764-4F8E-8242-27B1A3F22712}" srcOrd="1" destOrd="0" presId="urn:microsoft.com/office/officeart/2005/8/layout/hierarchy3"/>
    <dgm:cxn modelId="{56B87AF1-6E55-4B87-B0C2-9223530B2A99}" type="presParOf" srcId="{706D3A21-EF75-4A38-88E1-DA8B1CDCCD2C}" destId="{6F2A956A-6AEF-42B6-9296-8FC72E69F455}" srcOrd="2" destOrd="0" presId="urn:microsoft.com/office/officeart/2005/8/layout/hierarchy3"/>
    <dgm:cxn modelId="{1266EF7C-936C-4881-978A-2F28686CD9D3}" type="presParOf" srcId="{706D3A21-EF75-4A38-88E1-DA8B1CDCCD2C}" destId="{A91C065A-432F-4ACB-88B7-0B27951CDDBE}" srcOrd="3" destOrd="0" presId="urn:microsoft.com/office/officeart/2005/8/layout/hierarchy3"/>
    <dgm:cxn modelId="{E4DF377A-3AE9-4BC9-85F7-BD82B7DD9785}" type="presParOf" srcId="{706D3A21-EF75-4A38-88E1-DA8B1CDCCD2C}" destId="{142B6209-F9E2-44F1-B628-C2BFD2169AC0}" srcOrd="4" destOrd="0" presId="urn:microsoft.com/office/officeart/2005/8/layout/hierarchy3"/>
    <dgm:cxn modelId="{9254EE03-B178-4029-8147-02670D94E0DB}" type="presParOf" srcId="{706D3A21-EF75-4A38-88E1-DA8B1CDCCD2C}" destId="{FDE751E0-4561-4903-8606-918DB56FB444}" srcOrd="5" destOrd="0" presId="urn:microsoft.com/office/officeart/2005/8/layout/hierarchy3"/>
    <dgm:cxn modelId="{3D04DB8F-0979-4F87-AAFF-A85ECA66CCB6}" type="presParOf" srcId="{706D3A21-EF75-4A38-88E1-DA8B1CDCCD2C}" destId="{229830D7-1E55-47E4-918C-68D681321376}" srcOrd="6" destOrd="0" presId="urn:microsoft.com/office/officeart/2005/8/layout/hierarchy3"/>
    <dgm:cxn modelId="{FDC5418D-334B-4F9F-84BB-848279C3B415}" type="presParOf" srcId="{706D3A21-EF75-4A38-88E1-DA8B1CDCCD2C}" destId="{0722953C-C0F9-4997-B48F-D4B9A134A8D8}" srcOrd="7" destOrd="0" presId="urn:microsoft.com/office/officeart/2005/8/layout/hierarchy3"/>
    <dgm:cxn modelId="{17B457B0-7C08-4CA7-ABF3-3316896E7BF6}" type="presParOf" srcId="{706D3A21-EF75-4A38-88E1-DA8B1CDCCD2C}" destId="{6A916FFA-8003-4DDF-9560-1A81CCD06F4E}" srcOrd="8" destOrd="0" presId="urn:microsoft.com/office/officeart/2005/8/layout/hierarchy3"/>
    <dgm:cxn modelId="{DFBE52C7-2C35-42E9-A47E-A68BC258BAB4}" type="presParOf" srcId="{706D3A21-EF75-4A38-88E1-DA8B1CDCCD2C}" destId="{41011577-4B5B-4A0B-BA44-2611B37552A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7823C-BECF-4B46-8D80-AD877E5ADE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15B29-265B-428C-9CB5-A2A27EC357EA}">
      <dgm:prSet phldrT="[Текст]"/>
      <dgm:spPr/>
      <dgm:t>
        <a:bodyPr/>
        <a:lstStyle/>
        <a:p>
          <a:r>
            <a:rPr lang="ru-RU" dirty="0"/>
            <a:t>Англия</a:t>
          </a:r>
        </a:p>
      </dgm:t>
    </dgm:pt>
    <dgm:pt modelId="{B9C8E272-F96E-4436-B23A-C99FA28642A3}" type="parTrans" cxnId="{49D63B81-1BCC-4BAA-8A7B-023347A1379B}">
      <dgm:prSet/>
      <dgm:spPr/>
      <dgm:t>
        <a:bodyPr/>
        <a:lstStyle/>
        <a:p>
          <a:endParaRPr lang="ru-RU"/>
        </a:p>
      </dgm:t>
    </dgm:pt>
    <dgm:pt modelId="{B2346D3F-610A-4C57-A678-078D97C5C685}" type="sibTrans" cxnId="{49D63B81-1BCC-4BAA-8A7B-023347A1379B}">
      <dgm:prSet/>
      <dgm:spPr/>
      <dgm:t>
        <a:bodyPr/>
        <a:lstStyle/>
        <a:p>
          <a:endParaRPr lang="ru-RU"/>
        </a:p>
      </dgm:t>
    </dgm:pt>
    <dgm:pt modelId="{C72FDAB2-9351-4D42-B943-B571567A8D69}">
      <dgm:prSet phldrT="[Текст]"/>
      <dgm:spPr/>
      <dgm:t>
        <a:bodyPr/>
        <a:lstStyle/>
        <a:p>
          <a:r>
            <a:rPr lang="ru-RU" dirty="0"/>
            <a:t>Австралия</a:t>
          </a:r>
        </a:p>
      </dgm:t>
    </dgm:pt>
    <dgm:pt modelId="{A8E48378-BF42-4A92-A049-689B74C8F0D9}" type="parTrans" cxnId="{DD7FDCF6-6421-413C-89D8-98D535056F96}">
      <dgm:prSet/>
      <dgm:spPr/>
      <dgm:t>
        <a:bodyPr/>
        <a:lstStyle/>
        <a:p>
          <a:endParaRPr lang="ru-RU"/>
        </a:p>
      </dgm:t>
    </dgm:pt>
    <dgm:pt modelId="{57A1DAE0-3728-49CB-9A36-0EE13185DCBB}" type="sibTrans" cxnId="{DD7FDCF6-6421-413C-89D8-98D535056F96}">
      <dgm:prSet/>
      <dgm:spPr/>
      <dgm:t>
        <a:bodyPr/>
        <a:lstStyle/>
        <a:p>
          <a:endParaRPr lang="ru-RU"/>
        </a:p>
      </dgm:t>
    </dgm:pt>
    <dgm:pt modelId="{5AAA1CB1-BC20-40FC-9B9B-147C943B6F75}">
      <dgm:prSet phldrT="[Текст]"/>
      <dgm:spPr/>
      <dgm:t>
        <a:bodyPr/>
        <a:lstStyle/>
        <a:p>
          <a:r>
            <a:rPr lang="ru-RU" dirty="0"/>
            <a:t>США</a:t>
          </a:r>
        </a:p>
      </dgm:t>
    </dgm:pt>
    <dgm:pt modelId="{328A3ABB-0E7E-42C3-8467-8D912E1CBE68}" type="parTrans" cxnId="{9D790646-2F47-4B38-BB0A-77E1F2171B1F}">
      <dgm:prSet/>
      <dgm:spPr/>
      <dgm:t>
        <a:bodyPr/>
        <a:lstStyle/>
        <a:p>
          <a:endParaRPr lang="ru-RU"/>
        </a:p>
      </dgm:t>
    </dgm:pt>
    <dgm:pt modelId="{F213D2F2-1807-4B9B-B828-CA8649D56FF6}" type="sibTrans" cxnId="{9D790646-2F47-4B38-BB0A-77E1F2171B1F}">
      <dgm:prSet/>
      <dgm:spPr/>
      <dgm:t>
        <a:bodyPr/>
        <a:lstStyle/>
        <a:p>
          <a:endParaRPr lang="ru-RU"/>
        </a:p>
      </dgm:t>
    </dgm:pt>
    <dgm:pt modelId="{C113522A-D516-42C8-92B3-0B6B429189D0}">
      <dgm:prSet/>
      <dgm:spPr/>
      <dgm:t>
        <a:bodyPr/>
        <a:lstStyle/>
        <a:p>
          <a:r>
            <a:rPr lang="ru-RU" dirty="0"/>
            <a:t>Бельгия</a:t>
          </a:r>
        </a:p>
      </dgm:t>
    </dgm:pt>
    <dgm:pt modelId="{03F7FA64-B80D-4E91-9B49-1258E89DFABC}" type="parTrans" cxnId="{F61A3EFA-5A7B-42B3-BD3A-36C3D896012B}">
      <dgm:prSet/>
      <dgm:spPr/>
      <dgm:t>
        <a:bodyPr/>
        <a:lstStyle/>
        <a:p>
          <a:endParaRPr lang="ru-RU"/>
        </a:p>
      </dgm:t>
    </dgm:pt>
    <dgm:pt modelId="{90ED54B2-1D4A-4AAE-957A-44EE2FEC565D}" type="sibTrans" cxnId="{F61A3EFA-5A7B-42B3-BD3A-36C3D896012B}">
      <dgm:prSet/>
      <dgm:spPr/>
      <dgm:t>
        <a:bodyPr/>
        <a:lstStyle/>
        <a:p>
          <a:endParaRPr lang="ru-RU"/>
        </a:p>
      </dgm:t>
    </dgm:pt>
    <dgm:pt modelId="{85C6D1EA-F17C-4696-9306-1BD5AC6F5960}">
      <dgm:prSet/>
      <dgm:spPr/>
      <dgm:t>
        <a:bodyPr/>
        <a:lstStyle/>
        <a:p>
          <a:r>
            <a:rPr lang="ru-RU" dirty="0" smtClean="0"/>
            <a:t>Швейцария</a:t>
          </a:r>
          <a:endParaRPr lang="ru-RU" dirty="0"/>
        </a:p>
      </dgm:t>
    </dgm:pt>
    <dgm:pt modelId="{B2695E8C-97E1-4B86-9051-EDEE04183E5E}" type="parTrans" cxnId="{BDF70E4B-6D28-4A44-AED0-0216E438BC87}">
      <dgm:prSet/>
      <dgm:spPr/>
      <dgm:t>
        <a:bodyPr/>
        <a:lstStyle/>
        <a:p>
          <a:endParaRPr lang="ru-RU"/>
        </a:p>
      </dgm:t>
    </dgm:pt>
    <dgm:pt modelId="{D47D8C13-5E49-4450-BFC0-45208E79A4FB}" type="sibTrans" cxnId="{BDF70E4B-6D28-4A44-AED0-0216E438BC87}">
      <dgm:prSet/>
      <dgm:spPr/>
      <dgm:t>
        <a:bodyPr/>
        <a:lstStyle/>
        <a:p>
          <a:endParaRPr lang="ru-RU"/>
        </a:p>
      </dgm:t>
    </dgm:pt>
    <dgm:pt modelId="{A2E0A6E0-146F-4374-A380-85F56371D6B6}">
      <dgm:prSet/>
      <dgm:spPr/>
      <dgm:t>
        <a:bodyPr/>
        <a:lstStyle/>
        <a:p>
          <a:r>
            <a:rPr lang="ru-RU" dirty="0" smtClean="0"/>
            <a:t>Испания</a:t>
          </a:r>
          <a:endParaRPr lang="ru-RU" dirty="0"/>
        </a:p>
      </dgm:t>
    </dgm:pt>
    <dgm:pt modelId="{BBEF2235-1518-4BA6-9406-8BF7902C12D4}" type="parTrans" cxnId="{E133DFAF-2044-456C-9EA3-6ADD00DD8071}">
      <dgm:prSet/>
      <dgm:spPr/>
      <dgm:t>
        <a:bodyPr/>
        <a:lstStyle/>
        <a:p>
          <a:endParaRPr lang="ru-RU"/>
        </a:p>
      </dgm:t>
    </dgm:pt>
    <dgm:pt modelId="{F8591F82-81A8-4062-8928-3A1786D36624}" type="sibTrans" cxnId="{E133DFAF-2044-456C-9EA3-6ADD00DD8071}">
      <dgm:prSet/>
      <dgm:spPr/>
      <dgm:t>
        <a:bodyPr/>
        <a:lstStyle/>
        <a:p>
          <a:endParaRPr lang="ru-RU"/>
        </a:p>
      </dgm:t>
    </dgm:pt>
    <dgm:pt modelId="{B721DC48-0F43-49C3-AC58-C8D748C2FBE5}" type="pres">
      <dgm:prSet presAssocID="{D4C7823C-BECF-4B46-8D80-AD877E5AD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32753-1A09-435F-8243-1DD21CEA9AD2}" type="pres">
      <dgm:prSet presAssocID="{C2C15B29-265B-428C-9CB5-A2A27EC357EA}" presName="linNode" presStyleCnt="0"/>
      <dgm:spPr/>
    </dgm:pt>
    <dgm:pt modelId="{74DA9564-2B15-49AC-9623-F606BAE42FA8}" type="pres">
      <dgm:prSet presAssocID="{C2C15B29-265B-428C-9CB5-A2A27EC357E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4B62A-026B-4BA3-AE2E-65EC907ABBFA}" type="pres">
      <dgm:prSet presAssocID="{B2346D3F-610A-4C57-A678-078D97C5C685}" presName="sp" presStyleCnt="0"/>
      <dgm:spPr/>
    </dgm:pt>
    <dgm:pt modelId="{B0DCE951-4FC2-4A19-9AF6-B136AC588EA1}" type="pres">
      <dgm:prSet presAssocID="{C72FDAB2-9351-4D42-B943-B571567A8D69}" presName="linNode" presStyleCnt="0"/>
      <dgm:spPr/>
    </dgm:pt>
    <dgm:pt modelId="{0CAF0A11-F94A-4B29-93A4-F0E502B036A0}" type="pres">
      <dgm:prSet presAssocID="{C72FDAB2-9351-4D42-B943-B571567A8D6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1CF39-1BB6-4146-9FDA-A4AFE9465828}" type="pres">
      <dgm:prSet presAssocID="{57A1DAE0-3728-49CB-9A36-0EE13185DCBB}" presName="sp" presStyleCnt="0"/>
      <dgm:spPr/>
    </dgm:pt>
    <dgm:pt modelId="{7148E0C2-0111-43B5-AED1-06540BE32790}" type="pres">
      <dgm:prSet presAssocID="{5AAA1CB1-BC20-40FC-9B9B-147C943B6F75}" presName="linNode" presStyleCnt="0"/>
      <dgm:spPr/>
    </dgm:pt>
    <dgm:pt modelId="{A0A92F7C-71B8-4A4C-A1D6-B053630E2332}" type="pres">
      <dgm:prSet presAssocID="{5AAA1CB1-BC20-40FC-9B9B-147C943B6F7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EB07-2EF5-4A0C-AB64-1CC71DEE7EF7}" type="pres">
      <dgm:prSet presAssocID="{F213D2F2-1807-4B9B-B828-CA8649D56FF6}" presName="sp" presStyleCnt="0"/>
      <dgm:spPr/>
    </dgm:pt>
    <dgm:pt modelId="{56250A58-5394-4A63-A8B7-01A41BBECC3D}" type="pres">
      <dgm:prSet presAssocID="{85C6D1EA-F17C-4696-9306-1BD5AC6F5960}" presName="linNode" presStyleCnt="0"/>
      <dgm:spPr/>
    </dgm:pt>
    <dgm:pt modelId="{46036A71-0037-4EA7-B632-234CEEB85062}" type="pres">
      <dgm:prSet presAssocID="{85C6D1EA-F17C-4696-9306-1BD5AC6F596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7B3AD-A746-458F-B023-9202B189220D}" type="pres">
      <dgm:prSet presAssocID="{D47D8C13-5E49-4450-BFC0-45208E79A4FB}" presName="sp" presStyleCnt="0"/>
      <dgm:spPr/>
    </dgm:pt>
    <dgm:pt modelId="{3F0EDB47-DB6B-4612-82E8-EC88582562CE}" type="pres">
      <dgm:prSet presAssocID="{A2E0A6E0-146F-4374-A380-85F56371D6B6}" presName="linNode" presStyleCnt="0"/>
      <dgm:spPr/>
    </dgm:pt>
    <dgm:pt modelId="{8314AA46-E139-4B15-BCB3-A7B89C11AAC3}" type="pres">
      <dgm:prSet presAssocID="{A2E0A6E0-146F-4374-A380-85F56371D6B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7F487A1-F749-42E4-B3B7-3E77B8EBCFDD}" type="pres">
      <dgm:prSet presAssocID="{F8591F82-81A8-4062-8928-3A1786D36624}" presName="sp" presStyleCnt="0"/>
      <dgm:spPr/>
    </dgm:pt>
    <dgm:pt modelId="{D2A24806-83AC-4516-AE11-64451259364C}" type="pres">
      <dgm:prSet presAssocID="{C113522A-D516-42C8-92B3-0B6B429189D0}" presName="linNode" presStyleCnt="0"/>
      <dgm:spPr/>
    </dgm:pt>
    <dgm:pt modelId="{A323C0C4-93F2-4B25-86D7-A467E3BDCECB}" type="pres">
      <dgm:prSet presAssocID="{C113522A-D516-42C8-92B3-0B6B429189D0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4B50F-6AFA-42C7-9567-4F3AAD6A9A24}" type="presOf" srcId="{C72FDAB2-9351-4D42-B943-B571567A8D69}" destId="{0CAF0A11-F94A-4B29-93A4-F0E502B036A0}" srcOrd="0" destOrd="0" presId="urn:microsoft.com/office/officeart/2005/8/layout/vList5"/>
    <dgm:cxn modelId="{BDF70E4B-6D28-4A44-AED0-0216E438BC87}" srcId="{D4C7823C-BECF-4B46-8D80-AD877E5ADE2E}" destId="{85C6D1EA-F17C-4696-9306-1BD5AC6F5960}" srcOrd="3" destOrd="0" parTransId="{B2695E8C-97E1-4B86-9051-EDEE04183E5E}" sibTransId="{D47D8C13-5E49-4450-BFC0-45208E79A4FB}"/>
    <dgm:cxn modelId="{545DB4A3-2222-4588-B1A3-A3E15726C5E6}" type="presOf" srcId="{5AAA1CB1-BC20-40FC-9B9B-147C943B6F75}" destId="{A0A92F7C-71B8-4A4C-A1D6-B053630E2332}" srcOrd="0" destOrd="0" presId="urn:microsoft.com/office/officeart/2005/8/layout/vList5"/>
    <dgm:cxn modelId="{9D790646-2F47-4B38-BB0A-77E1F2171B1F}" srcId="{D4C7823C-BECF-4B46-8D80-AD877E5ADE2E}" destId="{5AAA1CB1-BC20-40FC-9B9B-147C943B6F75}" srcOrd="2" destOrd="0" parTransId="{328A3ABB-0E7E-42C3-8467-8D912E1CBE68}" sibTransId="{F213D2F2-1807-4B9B-B828-CA8649D56FF6}"/>
    <dgm:cxn modelId="{F435B834-D825-4549-950E-2D5B1E77C4F9}" type="presOf" srcId="{A2E0A6E0-146F-4374-A380-85F56371D6B6}" destId="{8314AA46-E139-4B15-BCB3-A7B89C11AAC3}" srcOrd="0" destOrd="0" presId="urn:microsoft.com/office/officeart/2005/8/layout/vList5"/>
    <dgm:cxn modelId="{DD7FDCF6-6421-413C-89D8-98D535056F96}" srcId="{D4C7823C-BECF-4B46-8D80-AD877E5ADE2E}" destId="{C72FDAB2-9351-4D42-B943-B571567A8D69}" srcOrd="1" destOrd="0" parTransId="{A8E48378-BF42-4A92-A049-689B74C8F0D9}" sibTransId="{57A1DAE0-3728-49CB-9A36-0EE13185DCBB}"/>
    <dgm:cxn modelId="{49D63B81-1BCC-4BAA-8A7B-023347A1379B}" srcId="{D4C7823C-BECF-4B46-8D80-AD877E5ADE2E}" destId="{C2C15B29-265B-428C-9CB5-A2A27EC357EA}" srcOrd="0" destOrd="0" parTransId="{B9C8E272-F96E-4436-B23A-C99FA28642A3}" sibTransId="{B2346D3F-610A-4C57-A678-078D97C5C685}"/>
    <dgm:cxn modelId="{3E167442-6963-4F5D-AD72-B20438295108}" type="presOf" srcId="{D4C7823C-BECF-4B46-8D80-AD877E5ADE2E}" destId="{B721DC48-0F43-49C3-AC58-C8D748C2FBE5}" srcOrd="0" destOrd="0" presId="urn:microsoft.com/office/officeart/2005/8/layout/vList5"/>
    <dgm:cxn modelId="{5B42F9BB-4AF2-42B2-A2FD-80511B064FED}" type="presOf" srcId="{C2C15B29-265B-428C-9CB5-A2A27EC357EA}" destId="{74DA9564-2B15-49AC-9623-F606BAE42FA8}" srcOrd="0" destOrd="0" presId="urn:microsoft.com/office/officeart/2005/8/layout/vList5"/>
    <dgm:cxn modelId="{F61A3EFA-5A7B-42B3-BD3A-36C3D896012B}" srcId="{D4C7823C-BECF-4B46-8D80-AD877E5ADE2E}" destId="{C113522A-D516-42C8-92B3-0B6B429189D0}" srcOrd="5" destOrd="0" parTransId="{03F7FA64-B80D-4E91-9B49-1258E89DFABC}" sibTransId="{90ED54B2-1D4A-4AAE-957A-44EE2FEC565D}"/>
    <dgm:cxn modelId="{438176B3-5FE4-4A86-A91C-2F9128FAA3F5}" type="presOf" srcId="{85C6D1EA-F17C-4696-9306-1BD5AC6F5960}" destId="{46036A71-0037-4EA7-B632-234CEEB85062}" srcOrd="0" destOrd="0" presId="urn:microsoft.com/office/officeart/2005/8/layout/vList5"/>
    <dgm:cxn modelId="{E133DFAF-2044-456C-9EA3-6ADD00DD8071}" srcId="{D4C7823C-BECF-4B46-8D80-AD877E5ADE2E}" destId="{A2E0A6E0-146F-4374-A380-85F56371D6B6}" srcOrd="4" destOrd="0" parTransId="{BBEF2235-1518-4BA6-9406-8BF7902C12D4}" sibTransId="{F8591F82-81A8-4062-8928-3A1786D36624}"/>
    <dgm:cxn modelId="{89FD4365-953D-42A6-8290-E99F21D48767}" type="presOf" srcId="{C113522A-D516-42C8-92B3-0B6B429189D0}" destId="{A323C0C4-93F2-4B25-86D7-A467E3BDCECB}" srcOrd="0" destOrd="0" presId="urn:microsoft.com/office/officeart/2005/8/layout/vList5"/>
    <dgm:cxn modelId="{39C66EF2-8106-4817-A669-E2F5293B756B}" type="presParOf" srcId="{B721DC48-0F43-49C3-AC58-C8D748C2FBE5}" destId="{79132753-1A09-435F-8243-1DD21CEA9AD2}" srcOrd="0" destOrd="0" presId="urn:microsoft.com/office/officeart/2005/8/layout/vList5"/>
    <dgm:cxn modelId="{194A4298-3853-46BC-99B5-EDEEEC7C77D3}" type="presParOf" srcId="{79132753-1A09-435F-8243-1DD21CEA9AD2}" destId="{74DA9564-2B15-49AC-9623-F606BAE42FA8}" srcOrd="0" destOrd="0" presId="urn:microsoft.com/office/officeart/2005/8/layout/vList5"/>
    <dgm:cxn modelId="{9338C984-7DF5-497D-B46D-5B212FE70BB1}" type="presParOf" srcId="{B721DC48-0F43-49C3-AC58-C8D748C2FBE5}" destId="{9344B62A-026B-4BA3-AE2E-65EC907ABBFA}" srcOrd="1" destOrd="0" presId="urn:microsoft.com/office/officeart/2005/8/layout/vList5"/>
    <dgm:cxn modelId="{3B948E52-23F6-4FD7-9797-B6D62D0B6306}" type="presParOf" srcId="{B721DC48-0F43-49C3-AC58-C8D748C2FBE5}" destId="{B0DCE951-4FC2-4A19-9AF6-B136AC588EA1}" srcOrd="2" destOrd="0" presId="urn:microsoft.com/office/officeart/2005/8/layout/vList5"/>
    <dgm:cxn modelId="{C8A0E62D-57CC-44CC-B94C-8C23FDCB30B9}" type="presParOf" srcId="{B0DCE951-4FC2-4A19-9AF6-B136AC588EA1}" destId="{0CAF0A11-F94A-4B29-93A4-F0E502B036A0}" srcOrd="0" destOrd="0" presId="urn:microsoft.com/office/officeart/2005/8/layout/vList5"/>
    <dgm:cxn modelId="{79E9297D-837C-4CD0-84E4-222B6D09650E}" type="presParOf" srcId="{B721DC48-0F43-49C3-AC58-C8D748C2FBE5}" destId="{F3D1CF39-1BB6-4146-9FDA-A4AFE9465828}" srcOrd="3" destOrd="0" presId="urn:microsoft.com/office/officeart/2005/8/layout/vList5"/>
    <dgm:cxn modelId="{E29FC7B2-F2E6-44D3-9768-AD8D0B742E3E}" type="presParOf" srcId="{B721DC48-0F43-49C3-AC58-C8D748C2FBE5}" destId="{7148E0C2-0111-43B5-AED1-06540BE32790}" srcOrd="4" destOrd="0" presId="urn:microsoft.com/office/officeart/2005/8/layout/vList5"/>
    <dgm:cxn modelId="{8E60EC8C-2A23-4578-9E2C-6A140D81E600}" type="presParOf" srcId="{7148E0C2-0111-43B5-AED1-06540BE32790}" destId="{A0A92F7C-71B8-4A4C-A1D6-B053630E2332}" srcOrd="0" destOrd="0" presId="urn:microsoft.com/office/officeart/2005/8/layout/vList5"/>
    <dgm:cxn modelId="{1D75C9EE-854D-41EE-8254-BE8EADBBDEC2}" type="presParOf" srcId="{B721DC48-0F43-49C3-AC58-C8D748C2FBE5}" destId="{351EEB07-2EF5-4A0C-AB64-1CC71DEE7EF7}" srcOrd="5" destOrd="0" presId="urn:microsoft.com/office/officeart/2005/8/layout/vList5"/>
    <dgm:cxn modelId="{A112005D-88D5-4DA1-8512-7CFFB307779C}" type="presParOf" srcId="{B721DC48-0F43-49C3-AC58-C8D748C2FBE5}" destId="{56250A58-5394-4A63-A8B7-01A41BBECC3D}" srcOrd="6" destOrd="0" presId="urn:microsoft.com/office/officeart/2005/8/layout/vList5"/>
    <dgm:cxn modelId="{5CC6A0DF-960D-4186-B63D-A04B209A95FD}" type="presParOf" srcId="{56250A58-5394-4A63-A8B7-01A41BBECC3D}" destId="{46036A71-0037-4EA7-B632-234CEEB85062}" srcOrd="0" destOrd="0" presId="urn:microsoft.com/office/officeart/2005/8/layout/vList5"/>
    <dgm:cxn modelId="{01125CF6-3551-4FC6-A003-6E445BC3D2C8}" type="presParOf" srcId="{B721DC48-0F43-49C3-AC58-C8D748C2FBE5}" destId="{C8B7B3AD-A746-458F-B023-9202B189220D}" srcOrd="7" destOrd="0" presId="urn:microsoft.com/office/officeart/2005/8/layout/vList5"/>
    <dgm:cxn modelId="{421028AF-E807-4580-B2E4-6AD33D1F3961}" type="presParOf" srcId="{B721DC48-0F43-49C3-AC58-C8D748C2FBE5}" destId="{3F0EDB47-DB6B-4612-82E8-EC88582562CE}" srcOrd="8" destOrd="0" presId="urn:microsoft.com/office/officeart/2005/8/layout/vList5"/>
    <dgm:cxn modelId="{344F9555-8B44-40A6-A570-F49DD900FF20}" type="presParOf" srcId="{3F0EDB47-DB6B-4612-82E8-EC88582562CE}" destId="{8314AA46-E139-4B15-BCB3-A7B89C11AAC3}" srcOrd="0" destOrd="0" presId="urn:microsoft.com/office/officeart/2005/8/layout/vList5"/>
    <dgm:cxn modelId="{BDCBB88E-C5A8-457F-B032-6E68703B9EED}" type="presParOf" srcId="{B721DC48-0F43-49C3-AC58-C8D748C2FBE5}" destId="{F7F487A1-F749-42E4-B3B7-3E77B8EBCFDD}" srcOrd="9" destOrd="0" presId="urn:microsoft.com/office/officeart/2005/8/layout/vList5"/>
    <dgm:cxn modelId="{642A46D4-C0F2-4653-BA0D-2145280BF9A4}" type="presParOf" srcId="{B721DC48-0F43-49C3-AC58-C8D748C2FBE5}" destId="{D2A24806-83AC-4516-AE11-64451259364C}" srcOrd="10" destOrd="0" presId="urn:microsoft.com/office/officeart/2005/8/layout/vList5"/>
    <dgm:cxn modelId="{C0606A8F-B278-4E41-B25D-BC58ABDA8470}" type="presParOf" srcId="{D2A24806-83AC-4516-AE11-64451259364C}" destId="{A323C0C4-93F2-4B25-86D7-A467E3BDCEC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DB64D4-5BDF-40A0-A988-9F86A9A3622F}">
      <dsp:nvSpPr>
        <dsp:cNvPr id="0" name=""/>
        <dsp:cNvSpPr/>
      </dsp:nvSpPr>
      <dsp:spPr>
        <a:xfrm>
          <a:off x="149688" y="1442"/>
          <a:ext cx="2717774" cy="53109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/>
            <a:t>РОССИЯ</a:t>
          </a:r>
        </a:p>
      </dsp:txBody>
      <dsp:txXfrm>
        <a:off x="149688" y="1442"/>
        <a:ext cx="2717774" cy="531095"/>
      </dsp:txXfrm>
    </dsp:sp>
    <dsp:sp modelId="{242D34E4-07DF-4069-B3AD-DFF905FBC71B}">
      <dsp:nvSpPr>
        <dsp:cNvPr id="0" name=""/>
        <dsp:cNvSpPr/>
      </dsp:nvSpPr>
      <dsp:spPr>
        <a:xfrm>
          <a:off x="421466" y="532538"/>
          <a:ext cx="271777" cy="398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21"/>
              </a:lnTo>
              <a:lnTo>
                <a:pt x="271777" y="39832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333D-9764-4F8E-8242-27B1A3F22712}">
      <dsp:nvSpPr>
        <dsp:cNvPr id="0" name=""/>
        <dsp:cNvSpPr/>
      </dsp:nvSpPr>
      <dsp:spPr>
        <a:xfrm>
          <a:off x="693243" y="665312"/>
          <a:ext cx="1408091" cy="5310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идея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93243" y="665312"/>
        <a:ext cx="1408091" cy="531095"/>
      </dsp:txXfrm>
    </dsp:sp>
    <dsp:sp modelId="{6F2A956A-6AEF-42B6-9296-8FC72E69F455}">
      <dsp:nvSpPr>
        <dsp:cNvPr id="0" name=""/>
        <dsp:cNvSpPr/>
      </dsp:nvSpPr>
      <dsp:spPr>
        <a:xfrm>
          <a:off x="421466" y="532538"/>
          <a:ext cx="271777" cy="1062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190"/>
              </a:lnTo>
              <a:lnTo>
                <a:pt x="271777" y="106219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C065A-432F-4ACB-88B7-0B27951CDDBE}">
      <dsp:nvSpPr>
        <dsp:cNvPr id="0" name=""/>
        <dsp:cNvSpPr/>
      </dsp:nvSpPr>
      <dsp:spPr>
        <a:xfrm>
          <a:off x="693243" y="1329181"/>
          <a:ext cx="2035267" cy="531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организация и координация проекта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93243" y="1329181"/>
        <a:ext cx="2035267" cy="531095"/>
      </dsp:txXfrm>
    </dsp:sp>
    <dsp:sp modelId="{142B6209-F9E2-44F1-B628-C2BFD2169AC0}">
      <dsp:nvSpPr>
        <dsp:cNvPr id="0" name=""/>
        <dsp:cNvSpPr/>
      </dsp:nvSpPr>
      <dsp:spPr>
        <a:xfrm>
          <a:off x="421466" y="532538"/>
          <a:ext cx="271777" cy="1726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059"/>
              </a:lnTo>
              <a:lnTo>
                <a:pt x="271777" y="172605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751E0-4561-4903-8606-918DB56FB444}">
      <dsp:nvSpPr>
        <dsp:cNvPr id="0" name=""/>
        <dsp:cNvSpPr/>
      </dsp:nvSpPr>
      <dsp:spPr>
        <a:xfrm>
          <a:off x="693243" y="1993050"/>
          <a:ext cx="1826211" cy="531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финансирование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93243" y="1993050"/>
        <a:ext cx="1826211" cy="531095"/>
      </dsp:txXfrm>
    </dsp:sp>
    <dsp:sp modelId="{229830D7-1E55-47E4-918C-68D681321376}">
      <dsp:nvSpPr>
        <dsp:cNvPr id="0" name=""/>
        <dsp:cNvSpPr/>
      </dsp:nvSpPr>
      <dsp:spPr>
        <a:xfrm>
          <a:off x="421466" y="532538"/>
          <a:ext cx="271777" cy="238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929"/>
              </a:lnTo>
              <a:lnTo>
                <a:pt x="271777" y="238992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2953C-C0F9-4997-B48F-D4B9A134A8D8}">
      <dsp:nvSpPr>
        <dsp:cNvPr id="0" name=""/>
        <dsp:cNvSpPr/>
      </dsp:nvSpPr>
      <dsp:spPr>
        <a:xfrm>
          <a:off x="693243" y="2656919"/>
          <a:ext cx="1721683" cy="531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техническое оснащение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93243" y="2656919"/>
        <a:ext cx="1721683" cy="531095"/>
      </dsp:txXfrm>
    </dsp:sp>
    <dsp:sp modelId="{6A916FFA-8003-4DDF-9560-1A81CCD06F4E}">
      <dsp:nvSpPr>
        <dsp:cNvPr id="0" name=""/>
        <dsp:cNvSpPr/>
      </dsp:nvSpPr>
      <dsp:spPr>
        <a:xfrm>
          <a:off x="421466" y="532538"/>
          <a:ext cx="265982" cy="301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699"/>
              </a:lnTo>
              <a:lnTo>
                <a:pt x="265982" y="301769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11577-4B5B-4A0B-BA44-2611B37552A6}">
      <dsp:nvSpPr>
        <dsp:cNvPr id="0" name=""/>
        <dsp:cNvSpPr/>
      </dsp:nvSpPr>
      <dsp:spPr>
        <a:xfrm>
          <a:off x="687448" y="3284690"/>
          <a:ext cx="1917866" cy="531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пилот шара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87448" y="3284690"/>
        <a:ext cx="1917866" cy="5310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A9564-2B15-49AC-9623-F606BAE42FA8}">
      <dsp:nvSpPr>
        <dsp:cNvPr id="0" name=""/>
        <dsp:cNvSpPr/>
      </dsp:nvSpPr>
      <dsp:spPr>
        <a:xfrm>
          <a:off x="906377" y="1076"/>
          <a:ext cx="1019674" cy="6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Англия</a:t>
          </a:r>
        </a:p>
      </dsp:txBody>
      <dsp:txXfrm>
        <a:off x="906377" y="1076"/>
        <a:ext cx="1019674" cy="626637"/>
      </dsp:txXfrm>
    </dsp:sp>
    <dsp:sp modelId="{0CAF0A11-F94A-4B29-93A4-F0E502B036A0}">
      <dsp:nvSpPr>
        <dsp:cNvPr id="0" name=""/>
        <dsp:cNvSpPr/>
      </dsp:nvSpPr>
      <dsp:spPr>
        <a:xfrm>
          <a:off x="906377" y="659045"/>
          <a:ext cx="1019674" cy="6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Австралия</a:t>
          </a:r>
        </a:p>
      </dsp:txBody>
      <dsp:txXfrm>
        <a:off x="906377" y="659045"/>
        <a:ext cx="1019674" cy="626637"/>
      </dsp:txXfrm>
    </dsp:sp>
    <dsp:sp modelId="{A0A92F7C-71B8-4A4C-A1D6-B053630E2332}">
      <dsp:nvSpPr>
        <dsp:cNvPr id="0" name=""/>
        <dsp:cNvSpPr/>
      </dsp:nvSpPr>
      <dsp:spPr>
        <a:xfrm>
          <a:off x="906377" y="1317015"/>
          <a:ext cx="1019674" cy="6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США</a:t>
          </a:r>
        </a:p>
      </dsp:txBody>
      <dsp:txXfrm>
        <a:off x="906377" y="1317015"/>
        <a:ext cx="1019674" cy="626637"/>
      </dsp:txXfrm>
    </dsp:sp>
    <dsp:sp modelId="{46036A71-0037-4EA7-B632-234CEEB85062}">
      <dsp:nvSpPr>
        <dsp:cNvPr id="0" name=""/>
        <dsp:cNvSpPr/>
      </dsp:nvSpPr>
      <dsp:spPr>
        <a:xfrm>
          <a:off x="906377" y="1974984"/>
          <a:ext cx="1019674" cy="6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Швейцария</a:t>
          </a:r>
          <a:endParaRPr lang="ru-RU" sz="1300" kern="1200" dirty="0"/>
        </a:p>
      </dsp:txBody>
      <dsp:txXfrm>
        <a:off x="906377" y="1974984"/>
        <a:ext cx="1019674" cy="626637"/>
      </dsp:txXfrm>
    </dsp:sp>
    <dsp:sp modelId="{8314AA46-E139-4B15-BCB3-A7B89C11AAC3}">
      <dsp:nvSpPr>
        <dsp:cNvPr id="0" name=""/>
        <dsp:cNvSpPr/>
      </dsp:nvSpPr>
      <dsp:spPr>
        <a:xfrm>
          <a:off x="906377" y="2632954"/>
          <a:ext cx="1019674" cy="6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Испания</a:t>
          </a:r>
          <a:endParaRPr lang="ru-RU" sz="1300" kern="1200" dirty="0"/>
        </a:p>
      </dsp:txBody>
      <dsp:txXfrm>
        <a:off x="906377" y="2632954"/>
        <a:ext cx="1019674" cy="626637"/>
      </dsp:txXfrm>
    </dsp:sp>
    <dsp:sp modelId="{A323C0C4-93F2-4B25-86D7-A467E3BDCECB}">
      <dsp:nvSpPr>
        <dsp:cNvPr id="0" name=""/>
        <dsp:cNvSpPr/>
      </dsp:nvSpPr>
      <dsp:spPr>
        <a:xfrm>
          <a:off x="906377" y="3290924"/>
          <a:ext cx="1019674" cy="6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Бельгия</a:t>
          </a:r>
        </a:p>
      </dsp:txBody>
      <dsp:txXfrm>
        <a:off x="906377" y="3290924"/>
        <a:ext cx="1019674" cy="626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F5F5-B7D6-443D-BB6E-4CF58C371AA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86C3-0E81-4F53-A83D-E64178E1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:\Личная\e.andronova\Воздушный шар\Презентация\заставка 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89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5661248"/>
            <a:ext cx="6660232" cy="1008112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9264" y="56612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Кругосветный перелет Фёдора Конюхова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на воздушном шаре «МОРТОН»!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P:\Личная\e.andronova\Воздушный шар\Фотографии\Фото с вручения часов в раздел по шару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24810"/>
            <a:ext cx="3384376" cy="2256250"/>
          </a:xfrm>
          <a:prstGeom prst="rect">
            <a:avLst/>
          </a:prstGeom>
          <a:noFill/>
        </p:spPr>
      </p:pic>
      <p:pic>
        <p:nvPicPr>
          <p:cNvPr id="26627" name="Picture 3" descr="P:\Личная\e.andronova\Воздушный шар\Фотографии\Фото с вручения часов в раздел по шару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418260" cy="2264029"/>
          </a:xfrm>
          <a:prstGeom prst="rect">
            <a:avLst/>
          </a:prstGeom>
          <a:noFill/>
        </p:spPr>
      </p:pic>
      <p:pic>
        <p:nvPicPr>
          <p:cNvPr id="26628" name="Picture 4" descr="P:\Личная\e.andronova\Воздушный шар\Презентация\G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3888432" cy="4630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Вручение часов Ф.Конюхову в бутике </a:t>
            </a:r>
            <a:r>
              <a:rPr lang="en-US" b="1" dirty="0" err="1" smtClean="0"/>
              <a:t>Breitling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Творческий вечер Ф.Конюхова в резиденции посла ЕС</a:t>
            </a:r>
            <a:endParaRPr lang="ru-RU" sz="2000" b="1" dirty="0"/>
          </a:p>
        </p:txBody>
      </p:sp>
      <p:pic>
        <p:nvPicPr>
          <p:cNvPr id="27650" name="Picture 2" descr="P:\Личная\e.andronova\Воздушный шар\Фотографии\Фотоотчет с творческого вечера Ф.Конюхова в посольстве ЕС\FVA_8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672408" cy="2448272"/>
          </a:xfrm>
          <a:prstGeom prst="rect">
            <a:avLst/>
          </a:prstGeom>
          <a:noFill/>
        </p:spPr>
      </p:pic>
      <p:pic>
        <p:nvPicPr>
          <p:cNvPr id="27651" name="Picture 3" descr="P:\Личная\e.andronova\Воздушный шар\Фотографии\Фотоотчет с творческого вечера Ф.Конюхова в посольстве ЕС\FVA_8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564395" cy="2376264"/>
          </a:xfrm>
          <a:prstGeom prst="rect">
            <a:avLst/>
          </a:prstGeom>
          <a:noFill/>
        </p:spPr>
      </p:pic>
      <p:pic>
        <p:nvPicPr>
          <p:cNvPr id="27652" name="Picture 4" descr="P:\Личная\e.andronova\Воздушный шар\Фотографии\Фотоотчет с творческого вечера Ф.Конюхова в посольстве ЕС\FVA_8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3127587" cy="2085058"/>
          </a:xfrm>
          <a:prstGeom prst="rect">
            <a:avLst/>
          </a:prstGeom>
          <a:noFill/>
        </p:spPr>
      </p:pic>
      <p:pic>
        <p:nvPicPr>
          <p:cNvPr id="27653" name="Picture 5" descr="P:\Личная\e.andronova\Воздушный шар\Фотографии\Фотоотчет с творческого вечера Ф.Конюхова в посольстве ЕС\FVA_88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149080"/>
            <a:ext cx="3167844" cy="211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1" name="Picture 1" descr="P:\Личная\e.andronova\Воздушный шар\Презентация\Выставка ЦД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410891" cy="2571388"/>
          </a:xfrm>
          <a:prstGeom prst="rect">
            <a:avLst/>
          </a:prstGeom>
          <a:noFill/>
        </p:spPr>
      </p:pic>
      <p:pic>
        <p:nvPicPr>
          <p:cNvPr id="30722" name="Picture 2" descr="P:\Личная\e.andronova\Воздушный шар\Презентация\DSC_5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795691" cy="25140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84482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Оформление стенда компании на выставке «Недвижимость» в  ЦДХ с использованием тематики полёта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928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Организация конкурса в </a:t>
            </a:r>
            <a:r>
              <a:rPr lang="ru-RU" dirty="0" err="1" smtClean="0"/>
              <a:t>соцсетях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9249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Проведение акции по магнитным эмблемам перелёта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Выставка «Недвижимость» в ЦДХ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P:\Личная\e.andronova\Воздушный шар\Презентация\Раздел на сайт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032448" cy="3365208"/>
          </a:xfrm>
          <a:prstGeom prst="rect">
            <a:avLst/>
          </a:prstGeom>
          <a:noFill/>
        </p:spPr>
      </p:pic>
      <p:pic>
        <p:nvPicPr>
          <p:cNvPr id="24579" name="Picture 3" descr="P:\Личная\e.andronova\Воздушный шар\Презентация\Фотогалере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462" y="2132856"/>
            <a:ext cx="4392766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сайте ГК «</a:t>
            </a:r>
            <a:r>
              <a:rPr lang="ru-RU" sz="2000" b="1" dirty="0" err="1" smtClean="0"/>
              <a:t>Мортон</a:t>
            </a:r>
            <a:r>
              <a:rPr lang="ru-RU" sz="2000" b="1" dirty="0" smtClean="0"/>
              <a:t>» создан специальный раздел, посвящённый перелёту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e.andronova\Desktop\Textile_RU_02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26642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P:\Личная\e.andronova\Воздушный шар\Значки\Значок круглый р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76872"/>
            <a:ext cx="3074809" cy="34169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34076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Разработана символика проекта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183791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016224" cy="15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16602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84984"/>
            <a:ext cx="1514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44522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509120"/>
            <a:ext cx="1296144" cy="127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797152"/>
            <a:ext cx="1542019" cy="97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P:\Личная\e.andronova\Воздушный шар\Презентация\Инфопартнер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340768"/>
            <a:ext cx="5969429" cy="3024336"/>
          </a:xfrm>
          <a:prstGeom prst="rect">
            <a:avLst/>
          </a:prstGeom>
          <a:noFill/>
        </p:spPr>
      </p:pic>
      <p:pic>
        <p:nvPicPr>
          <p:cNvPr id="28687" name="Picture 15" descr="http://yt3.ggpht.com/-5LZAc4kQLgE/AAAAAAAAAAI/AAAAAAAAAAA/TSidGV_nkdY/s900-c-k-no/phot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4221088"/>
            <a:ext cx="2126655" cy="2126655"/>
          </a:xfrm>
          <a:prstGeom prst="rect">
            <a:avLst/>
          </a:prstGeom>
          <a:noFill/>
        </p:spPr>
      </p:pic>
      <p:pic>
        <p:nvPicPr>
          <p:cNvPr id="28689" name="Picture 17" descr="http://www.gm-s.ru/upload/image/logo_forvar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916832"/>
            <a:ext cx="2376264" cy="51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P:\Личная\e.andronova\Фотографии\Фото Ручьёв пресс-конф 19.11\Два поколения богатыр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120680" cy="408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340768"/>
            <a:ext cx="7704856" cy="2376264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71600" y="1412776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2016 году состоится уникальное событие мирового масштаба: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знаменитый русский путешественник Фёдор Конюхов совершит одиночный беспосадочный перелёт вокруг Земли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воздушном шаре «МОРТОН»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536" y="2700075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Воздухоплавательная экспедиция Фёдора Конюхова проходит под патронажем Русского географического общества (РГО), председателем Попечительского совета которого является президент РФ Владимир Путин, а президентом РГО – министр обороны РФ – Сергей Шойгу.  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Экспедиция проходит под патронажем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первого вице-президента РГО Артура Чилингарова.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323357" y="2253408"/>
          <a:ext cx="3017152" cy="385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5" name="Picture 3" descr="C:\Users\e.andronova\Desktop\russia-2 ша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6147" y="2384390"/>
            <a:ext cx="2462473" cy="417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83568" y="1268760"/>
            <a:ext cx="7416824" cy="9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33" tIns="40067" rIns="80133" bIns="40067">
            <a:spAutoFit/>
          </a:bodyPr>
          <a:lstStyle/>
          <a:p>
            <a:pPr algn="just"/>
            <a:r>
              <a:rPr lang="ru-RU" b="1" dirty="0"/>
              <a:t>Планируемый перелёт – наглядный пример глобальной кооперации,  подчёркивающий  открытость России к международному сотрудничеству.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4797152"/>
            <a:ext cx="1661558" cy="15679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>
              <a:defRPr/>
            </a:pPr>
            <a:r>
              <a:rPr lang="ru-RU" sz="1200" b="1" dirty="0"/>
              <a:t>Шар оснащён суперсовременным российским оборудованием, в том числе системой ГЛОНАСС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926640" y="2384029"/>
          <a:ext cx="2832429" cy="391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P:\Личная\e.andronova\Воздушный шар\Визуал для СМИ по шару Мортон\маршрут-заст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488832" cy="551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P:\Личная\e.andronova\Воздушный шар\Визуал для СМИ по шару Мортон\сравнение с соборо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093" y="1268760"/>
            <a:ext cx="4483907" cy="2520280"/>
          </a:xfrm>
          <a:prstGeom prst="rect">
            <a:avLst/>
          </a:prstGeom>
          <a:noFill/>
        </p:spPr>
      </p:pic>
      <p:pic>
        <p:nvPicPr>
          <p:cNvPr id="19462" name="Picture 6" descr="P:\Личная\e.andronova\Воздушный шар\Презентация\схема шара заставка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5" y="2636912"/>
            <a:ext cx="4948026" cy="3677990"/>
          </a:xfrm>
          <a:prstGeom prst="rect">
            <a:avLst/>
          </a:prstGeom>
          <a:noFill/>
        </p:spPr>
      </p:pic>
      <p:pic>
        <p:nvPicPr>
          <p:cNvPr id="19463" name="Picture 7" descr="P:\Личная\e.andronova\Воздушный шар\Презентация\схема шара заставка -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340768"/>
            <a:ext cx="4857453" cy="1050996"/>
          </a:xfrm>
          <a:prstGeom prst="rect">
            <a:avLst/>
          </a:prstGeom>
          <a:noFill/>
        </p:spPr>
      </p:pic>
      <p:pic>
        <p:nvPicPr>
          <p:cNvPr id="19465" name="Picture 9" descr="P:\Личная\e.andronova\Воздушный шар\Презентация\гонд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05064"/>
            <a:ext cx="300635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041023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Мероприятия по продвижению проекта</a:t>
            </a:r>
            <a:r>
              <a:rPr lang="ru-RU" sz="2400" dirty="0" smtClean="0"/>
              <a:t>: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Стартовая пресс-конференция (ноябрь 2015 г.)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Презентация проекта в рамках выставки картин Ф.Конюхова на фестивале РГО «Первозданная Россия» (январь-февраль 2016 г.)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Вручение Ф.Конюхову часов </a:t>
            </a:r>
            <a:r>
              <a:rPr lang="en-US" sz="2400" dirty="0" err="1" smtClean="0"/>
              <a:t>Breitling</a:t>
            </a:r>
            <a:r>
              <a:rPr lang="ru-RU" sz="2400" dirty="0" smtClean="0"/>
              <a:t> (март 2016 г.)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Творческий вечер Ф.Конюхова в резиденции посла ЕС (март 2016 г.)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Выставка «Недвижимость» в ЦДХ (март 2016 г.)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P:\Личная\e.andronova\Воздушный шар\Презентация\Медиа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18448" cy="5074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  ноября 2015 года состоялась стартовая пресс-конференция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5172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итогам мероприятия</a:t>
            </a:r>
          </a:p>
          <a:p>
            <a:r>
              <a:rPr lang="ru-RU" dirty="0" smtClean="0"/>
              <a:t> вышло </a:t>
            </a:r>
            <a:r>
              <a:rPr lang="ru-RU" b="1" dirty="0" smtClean="0">
                <a:solidFill>
                  <a:srgbClr val="FF0000"/>
                </a:solidFill>
              </a:rPr>
              <a:t>140  </a:t>
            </a:r>
            <a:r>
              <a:rPr lang="ru-RU" dirty="0" smtClean="0"/>
              <a:t>публикаций,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70</a:t>
            </a:r>
            <a:r>
              <a:rPr lang="ru-RU" dirty="0" smtClean="0"/>
              <a:t> из них с упоминанием ГК «</a:t>
            </a:r>
            <a:r>
              <a:rPr lang="ru-RU" dirty="0" err="1" smtClean="0"/>
              <a:t>Мортон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551723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Медиаиндекс</a:t>
            </a:r>
            <a:r>
              <a:rPr lang="ru-RU" dirty="0" smtClean="0"/>
              <a:t> этих публикаций составил более </a:t>
            </a:r>
            <a:r>
              <a:rPr lang="ru-RU" b="1" dirty="0" smtClean="0">
                <a:solidFill>
                  <a:srgbClr val="FF0000"/>
                </a:solidFill>
              </a:rPr>
              <a:t>400</a:t>
            </a:r>
            <a:r>
              <a:rPr lang="ru-RU" dirty="0" smtClean="0"/>
              <a:t> пунктов </a:t>
            </a:r>
            <a:endParaRPr lang="ru-RU" dirty="0"/>
          </a:p>
        </p:txBody>
      </p:sp>
      <p:pic>
        <p:nvPicPr>
          <p:cNvPr id="21506" name="Picture 2" descr="Z:\Общие папки\_PR_\Фото мероприятий\Стартовая пресс-конференция по шару 19.11.2015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08624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onischenko\Desktop\Презентация к выступлению президента\фон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ТВ-сюжеты</a:t>
            </a:r>
            <a:r>
              <a:rPr lang="ru-RU" dirty="0" smtClean="0"/>
              <a:t> на каналах: </a:t>
            </a:r>
          </a:p>
          <a:p>
            <a:r>
              <a:rPr lang="ru-RU" b="1" dirty="0" smtClean="0"/>
              <a:t>ВВС, НТВ, Россия24, ТВЦ, </a:t>
            </a:r>
            <a:r>
              <a:rPr lang="ru-RU" b="1" dirty="0" err="1" smtClean="0"/>
              <a:t>РенТВ</a:t>
            </a:r>
            <a:r>
              <a:rPr lang="ru-RU" b="1" dirty="0" smtClean="0"/>
              <a:t>, </a:t>
            </a:r>
            <a:r>
              <a:rPr lang="en-US" b="1" dirty="0" smtClean="0"/>
              <a:t>RT</a:t>
            </a:r>
            <a:r>
              <a:rPr lang="ru-RU" b="1" dirty="0" smtClean="0"/>
              <a:t>, канал 360 Подмосковье </a:t>
            </a:r>
            <a:r>
              <a:rPr lang="ru-RU" dirty="0" smtClean="0"/>
              <a:t>и др. </a:t>
            </a:r>
          </a:p>
          <a:p>
            <a:endParaRPr lang="ru-RU" dirty="0"/>
          </a:p>
        </p:txBody>
      </p:sp>
      <p:pic>
        <p:nvPicPr>
          <p:cNvPr id="22530" name="Picture 2" descr="P:\Личная\e.andronova\Воздушный шар\Презентация\ТВ Россия 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4135279" cy="2044560"/>
          </a:xfrm>
          <a:prstGeom prst="rect">
            <a:avLst/>
          </a:prstGeom>
          <a:noFill/>
        </p:spPr>
      </p:pic>
      <p:pic>
        <p:nvPicPr>
          <p:cNvPr id="22532" name="Picture 4" descr="P:\Личная\e.andronova\Воздушный шар\Презентация\ТВ ВВ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4017986" cy="2042715"/>
          </a:xfrm>
          <a:prstGeom prst="rect">
            <a:avLst/>
          </a:prstGeom>
          <a:noFill/>
        </p:spPr>
      </p:pic>
      <p:pic>
        <p:nvPicPr>
          <p:cNvPr id="22535" name="Picture 7" descr="P:\Личная\e.andronova\Воздушный шар\Презентация\ТВ НТ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4034115" cy="2240360"/>
          </a:xfrm>
          <a:prstGeom prst="rect">
            <a:avLst/>
          </a:prstGeom>
          <a:noFill/>
        </p:spPr>
      </p:pic>
      <p:pic>
        <p:nvPicPr>
          <p:cNvPr id="23554" name="Picture 2" descr="P:\Личная\e.andronova\Воздушный шар\Презентация\ТВ 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916832"/>
            <a:ext cx="399061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298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МОРТОН-РСО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e.andronova</dc:creator>
  <cp:lastModifiedBy>e.andronova</cp:lastModifiedBy>
  <cp:revision>30</cp:revision>
  <dcterms:created xsi:type="dcterms:W3CDTF">2016-03-21T12:18:22Z</dcterms:created>
  <dcterms:modified xsi:type="dcterms:W3CDTF">2016-03-21T17:26:46Z</dcterms:modified>
</cp:coreProperties>
</file>